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2"/>
  </p:sldMasterIdLst>
  <p:notesMasterIdLst>
    <p:notesMasterId r:id="rId15"/>
  </p:notesMasterIdLst>
  <p:sldIdLst>
    <p:sldId id="271" r:id="rId3"/>
    <p:sldId id="268" r:id="rId4"/>
    <p:sldId id="267" r:id="rId5"/>
    <p:sldId id="283" r:id="rId6"/>
    <p:sldId id="284" r:id="rId7"/>
    <p:sldId id="259" r:id="rId8"/>
    <p:sldId id="269" r:id="rId9"/>
    <p:sldId id="270" r:id="rId10"/>
    <p:sldId id="280" r:id="rId11"/>
    <p:sldId id="281" r:id="rId12"/>
    <p:sldId id="257" r:id="rId13"/>
    <p:sldId id="279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5050"/>
    <a:srgbClr val="FFCC00"/>
    <a:srgbClr val="66FF66"/>
    <a:srgbClr val="CC3399"/>
    <a:srgbClr val="FFFF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294" autoAdjust="0"/>
    <p:restoredTop sz="77836" autoAdjust="0"/>
  </p:normalViewPr>
  <p:slideViewPr>
    <p:cSldViewPr>
      <p:cViewPr>
        <p:scale>
          <a:sx n="59" d="100"/>
          <a:sy n="59" d="100"/>
        </p:scale>
        <p:origin x="-1644" y="-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3" d="100"/>
        <a:sy n="63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5D28A8-4A5A-4C48-B190-DA765C6AE199}" type="datetimeFigureOut">
              <a:rPr lang="ru-RU" smtClean="0"/>
              <a:pPr/>
              <a:t>29.01.2018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3EA118-8197-4D0D-9FF5-D59D7141B6A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2318862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3EA118-8197-4D0D-9FF5-D59D7141B6A2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483151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3EA118-8197-4D0D-9FF5-D59D7141B6A2}" type="slidenum">
              <a:rPr lang="ru-RU" smtClean="0"/>
              <a:pPr/>
              <a:t>8</a:t>
            </a:fld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wmf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wmf"/><Relationship Id="rId3" Type="http://schemas.openxmlformats.org/officeDocument/2006/relationships/image" Target="../media/image26.wmf"/><Relationship Id="rId7" Type="http://schemas.openxmlformats.org/officeDocument/2006/relationships/image" Target="../media/image30.wmf"/><Relationship Id="rId12" Type="http://schemas.openxmlformats.org/officeDocument/2006/relationships/image" Target="../media/image3.png"/><Relationship Id="rId2" Type="http://schemas.openxmlformats.org/officeDocument/2006/relationships/image" Target="../media/image25.w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9.wmf"/><Relationship Id="rId11" Type="http://schemas.openxmlformats.org/officeDocument/2006/relationships/image" Target="../media/image34.wmf"/><Relationship Id="rId5" Type="http://schemas.openxmlformats.org/officeDocument/2006/relationships/image" Target="../media/image28.wmf"/><Relationship Id="rId10" Type="http://schemas.openxmlformats.org/officeDocument/2006/relationships/image" Target="../media/image33.wmf"/><Relationship Id="rId4" Type="http://schemas.openxmlformats.org/officeDocument/2006/relationships/image" Target="../media/image27.wmf"/><Relationship Id="rId9" Type="http://schemas.openxmlformats.org/officeDocument/2006/relationships/image" Target="../media/image32.wmf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57224" y="1643050"/>
            <a:ext cx="7416000" cy="1957401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64824" y="3886200"/>
            <a:ext cx="6400800" cy="1752600"/>
          </a:xfrm>
          <a:solidFill>
            <a:srgbClr val="FFFFFF">
              <a:alpha val="69804"/>
            </a:srgbClr>
          </a:solidFill>
          <a:ln w="28575">
            <a:solidFill>
              <a:srgbClr val="FFC000"/>
            </a:solidFill>
          </a:ln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EFE86-F26E-4B60-98BB-355EE0CA20E8}" type="datetimeFigureOut">
              <a:rPr lang="en-US" smtClean="0"/>
              <a:pPr/>
              <a:t>1/29/2018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585BD-0644-485B-8290-5478788B695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EFE86-F26E-4B60-98BB-355EE0CA20E8}" type="datetimeFigureOut">
              <a:rPr lang="en-US" smtClean="0"/>
              <a:pPr/>
              <a:t>1/29/2018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585BD-0644-485B-8290-5478788B695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EFE86-F26E-4B60-98BB-355EE0CA20E8}" type="datetimeFigureOut">
              <a:rPr lang="en-US" smtClean="0"/>
              <a:pPr/>
              <a:t>1/29/2018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585BD-0644-485B-8290-5478788B6958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Рисунок 6" descr="star3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273172" y="953810"/>
            <a:ext cx="603849" cy="551593"/>
          </a:xfrm>
          <a:prstGeom prst="rect">
            <a:avLst/>
          </a:prstGeom>
        </p:spPr>
      </p:pic>
      <p:pic>
        <p:nvPicPr>
          <p:cNvPr id="27" name="Рисунок 26" descr="star3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918135" y="1369883"/>
            <a:ext cx="603849" cy="551593"/>
          </a:xfrm>
          <a:prstGeom prst="rect">
            <a:avLst/>
          </a:prstGeom>
        </p:spPr>
      </p:pic>
      <p:pic>
        <p:nvPicPr>
          <p:cNvPr id="28" name="Рисунок 27" descr="star3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551207" y="1094087"/>
            <a:ext cx="603849" cy="551593"/>
          </a:xfrm>
          <a:prstGeom prst="rect">
            <a:avLst/>
          </a:prstGeom>
        </p:spPr>
      </p:pic>
      <p:pic>
        <p:nvPicPr>
          <p:cNvPr id="29" name="Рисунок 28" descr="star3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121782" y="700962"/>
            <a:ext cx="603849" cy="551593"/>
          </a:xfrm>
          <a:prstGeom prst="rect">
            <a:avLst/>
          </a:prstGeom>
        </p:spPr>
      </p:pic>
      <p:pic>
        <p:nvPicPr>
          <p:cNvPr id="30" name="Рисунок 29" descr="star3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984217" y="976757"/>
            <a:ext cx="603849" cy="551593"/>
          </a:xfrm>
          <a:prstGeom prst="rect">
            <a:avLst/>
          </a:prstGeom>
        </p:spPr>
      </p:pic>
      <p:pic>
        <p:nvPicPr>
          <p:cNvPr id="31" name="Рисунок 30" descr="star3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750542" y="1252555"/>
            <a:ext cx="603849" cy="551593"/>
          </a:xfrm>
          <a:prstGeom prst="rect">
            <a:avLst/>
          </a:prstGeom>
        </p:spPr>
      </p:pic>
      <p:pic>
        <p:nvPicPr>
          <p:cNvPr id="32" name="Рисунок 31" descr="star3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172822" y="700962"/>
            <a:ext cx="603849" cy="551593"/>
          </a:xfrm>
          <a:prstGeom prst="rect">
            <a:avLst/>
          </a:prstGeom>
        </p:spPr>
      </p:pic>
      <p:pic>
        <p:nvPicPr>
          <p:cNvPr id="33" name="Рисунок 32" descr="star3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957227" y="1224004"/>
            <a:ext cx="603849" cy="551593"/>
          </a:xfrm>
          <a:prstGeom prst="rect">
            <a:avLst/>
          </a:prstGeom>
        </p:spPr>
      </p:pic>
      <p:pic>
        <p:nvPicPr>
          <p:cNvPr id="34" name="Рисунок 33" descr="star3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6873799" y="904690"/>
            <a:ext cx="603849" cy="551593"/>
          </a:xfrm>
          <a:prstGeom prst="rect">
            <a:avLst/>
          </a:prstGeom>
        </p:spPr>
      </p:pic>
      <p:pic>
        <p:nvPicPr>
          <p:cNvPr id="35" name="Рисунок 34" descr="star3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543983" y="1180487"/>
            <a:ext cx="603849" cy="551593"/>
          </a:xfrm>
          <a:prstGeom prst="rect">
            <a:avLst/>
          </a:prstGeom>
        </p:spPr>
      </p:pic>
      <p:sp>
        <p:nvSpPr>
          <p:cNvPr id="87" name="Freeform 70">
            <a:hlinkClick r:id="" action="ppaction://macro?name=Ten"/>
          </p:cNvPr>
          <p:cNvSpPr/>
          <p:nvPr/>
        </p:nvSpPr>
        <p:spPr>
          <a:xfrm>
            <a:off x="7072330" y="5500702"/>
            <a:ext cx="936000" cy="571504"/>
          </a:xfrm>
          <a:custGeom>
            <a:avLst/>
            <a:gdLst>
              <a:gd name="connsiteX0" fmla="*/ 3900 w 43200"/>
              <a:gd name="connsiteY0" fmla="*/ 14370 h 43200"/>
              <a:gd name="connsiteX1" fmla="*/ 5623 w 43200"/>
              <a:gd name="connsiteY1" fmla="*/ 6907 h 43200"/>
              <a:gd name="connsiteX2" fmla="*/ 14005 w 43200"/>
              <a:gd name="connsiteY2" fmla="*/ 5202 h 43200"/>
              <a:gd name="connsiteX3" fmla="*/ 22456 w 43200"/>
              <a:gd name="connsiteY3" fmla="*/ 3432 h 43200"/>
              <a:gd name="connsiteX4" fmla="*/ 25749 w 43200"/>
              <a:gd name="connsiteY4" fmla="*/ 200 h 43200"/>
              <a:gd name="connsiteX5" fmla="*/ 29833 w 43200"/>
              <a:gd name="connsiteY5" fmla="*/ 2481 h 43200"/>
              <a:gd name="connsiteX6" fmla="*/ 35463 w 43200"/>
              <a:gd name="connsiteY6" fmla="*/ 690 h 43200"/>
              <a:gd name="connsiteX7" fmla="*/ 38318 w 43200"/>
              <a:gd name="connsiteY7" fmla="*/ 5576 h 43200"/>
              <a:gd name="connsiteX8" fmla="*/ 41982 w 43200"/>
              <a:gd name="connsiteY8" fmla="*/ 10318 h 43200"/>
              <a:gd name="connsiteX9" fmla="*/ 41818 w 43200"/>
              <a:gd name="connsiteY9" fmla="*/ 15460 h 43200"/>
              <a:gd name="connsiteX10" fmla="*/ 43016 w 43200"/>
              <a:gd name="connsiteY10" fmla="*/ 23322 h 43200"/>
              <a:gd name="connsiteX11" fmla="*/ 37404 w 43200"/>
              <a:gd name="connsiteY11" fmla="*/ 30204 h 43200"/>
              <a:gd name="connsiteX12" fmla="*/ 35395 w 43200"/>
              <a:gd name="connsiteY12" fmla="*/ 36101 h 43200"/>
              <a:gd name="connsiteX13" fmla="*/ 28555 w 43200"/>
              <a:gd name="connsiteY13" fmla="*/ 36815 h 43200"/>
              <a:gd name="connsiteX14" fmla="*/ 23667 w 43200"/>
              <a:gd name="connsiteY14" fmla="*/ 43106 h 43200"/>
              <a:gd name="connsiteX15" fmla="*/ 16480 w 43200"/>
              <a:gd name="connsiteY15" fmla="*/ 39266 h 43200"/>
              <a:gd name="connsiteX16" fmla="*/ 5804 w 43200"/>
              <a:gd name="connsiteY16" fmla="*/ 35472 h 43200"/>
              <a:gd name="connsiteX17" fmla="*/ 1110 w 43200"/>
              <a:gd name="connsiteY17" fmla="*/ 31250 h 43200"/>
              <a:gd name="connsiteX18" fmla="*/ 2113 w 43200"/>
              <a:gd name="connsiteY18" fmla="*/ 25551 h 43200"/>
              <a:gd name="connsiteX19" fmla="*/ -5 w 43200"/>
              <a:gd name="connsiteY19" fmla="*/ 19704 h 43200"/>
              <a:gd name="connsiteX20" fmla="*/ 3863 w 43200"/>
              <a:gd name="connsiteY20" fmla="*/ 14507 h 43200"/>
              <a:gd name="connsiteX21" fmla="*/ 3900 w 43200"/>
              <a:gd name="connsiteY21" fmla="*/ 14370 h 43200"/>
              <a:gd name="connsiteX0" fmla="*/ 4693 w 43200"/>
              <a:gd name="connsiteY0" fmla="*/ 26177 h 43200"/>
              <a:gd name="connsiteX1" fmla="*/ 2160 w 43200"/>
              <a:gd name="connsiteY1" fmla="*/ 25380 h 43200"/>
              <a:gd name="connsiteX2" fmla="*/ 6928 w 43200"/>
              <a:gd name="connsiteY2" fmla="*/ 34899 h 43200"/>
              <a:gd name="connsiteX3" fmla="*/ 5820 w 43200"/>
              <a:gd name="connsiteY3" fmla="*/ 35280 h 43200"/>
              <a:gd name="connsiteX4" fmla="*/ 16478 w 43200"/>
              <a:gd name="connsiteY4" fmla="*/ 39090 h 43200"/>
              <a:gd name="connsiteX5" fmla="*/ 15810 w 43200"/>
              <a:gd name="connsiteY5" fmla="*/ 37350 h 43200"/>
              <a:gd name="connsiteX6" fmla="*/ 28827 w 43200"/>
              <a:gd name="connsiteY6" fmla="*/ 34751 h 43200"/>
              <a:gd name="connsiteX7" fmla="*/ 28560 w 43200"/>
              <a:gd name="connsiteY7" fmla="*/ 36660 h 43200"/>
              <a:gd name="connsiteX8" fmla="*/ 34129 w 43200"/>
              <a:gd name="connsiteY8" fmla="*/ 22954 h 43200"/>
              <a:gd name="connsiteX9" fmla="*/ 37380 w 43200"/>
              <a:gd name="connsiteY9" fmla="*/ 30090 h 43200"/>
              <a:gd name="connsiteX10" fmla="*/ 41798 w 43200"/>
              <a:gd name="connsiteY10" fmla="*/ 15354 h 43200"/>
              <a:gd name="connsiteX11" fmla="*/ 40350 w 43200"/>
              <a:gd name="connsiteY11" fmla="*/ 18030 h 43200"/>
              <a:gd name="connsiteX12" fmla="*/ 38324 w 43200"/>
              <a:gd name="connsiteY12" fmla="*/ 5426 h 43200"/>
              <a:gd name="connsiteX13" fmla="*/ 38400 w 43200"/>
              <a:gd name="connsiteY13" fmla="*/ 6690 h 43200"/>
              <a:gd name="connsiteX14" fmla="*/ 29078 w 43200"/>
              <a:gd name="connsiteY14" fmla="*/ 3952 h 43200"/>
              <a:gd name="connsiteX15" fmla="*/ 29820 w 43200"/>
              <a:gd name="connsiteY15" fmla="*/ 2340 h 43200"/>
              <a:gd name="connsiteX16" fmla="*/ 22141 w 43200"/>
              <a:gd name="connsiteY16" fmla="*/ 4720 h 43200"/>
              <a:gd name="connsiteX17" fmla="*/ 22500 w 43200"/>
              <a:gd name="connsiteY17" fmla="*/ 3330 h 43200"/>
              <a:gd name="connsiteX18" fmla="*/ 14000 w 43200"/>
              <a:gd name="connsiteY18" fmla="*/ 5192 h 43200"/>
              <a:gd name="connsiteX19" fmla="*/ 15300 w 43200"/>
              <a:gd name="connsiteY19" fmla="*/ 6540 h 43200"/>
              <a:gd name="connsiteX20" fmla="*/ 4127 w 43200"/>
              <a:gd name="connsiteY20" fmla="*/ 15789 h 43200"/>
              <a:gd name="connsiteX21" fmla="*/ 3900 w 43200"/>
              <a:gd name="connsiteY21" fmla="*/ 14370 h 4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3200" h="43200">
                <a:moveTo>
                  <a:pt x="3900" y="14370"/>
                </a:moveTo>
                <a:cubicBezTo>
                  <a:pt x="3629" y="11657"/>
                  <a:pt x="4261" y="8921"/>
                  <a:pt x="5623" y="6907"/>
                </a:cubicBezTo>
                <a:cubicBezTo>
                  <a:pt x="7775" y="3726"/>
                  <a:pt x="11264" y="3017"/>
                  <a:pt x="14005" y="5202"/>
                </a:cubicBezTo>
                <a:cubicBezTo>
                  <a:pt x="15678" y="909"/>
                  <a:pt x="19914" y="22"/>
                  <a:pt x="22456" y="3432"/>
                </a:cubicBezTo>
                <a:cubicBezTo>
                  <a:pt x="23097" y="1683"/>
                  <a:pt x="24328" y="474"/>
                  <a:pt x="25749" y="200"/>
                </a:cubicBezTo>
                <a:cubicBezTo>
                  <a:pt x="27313" y="-102"/>
                  <a:pt x="28875" y="770"/>
                  <a:pt x="29833" y="2481"/>
                </a:cubicBezTo>
                <a:cubicBezTo>
                  <a:pt x="31215" y="267"/>
                  <a:pt x="33501" y="-460"/>
                  <a:pt x="35463" y="690"/>
                </a:cubicBezTo>
                <a:cubicBezTo>
                  <a:pt x="36958" y="1566"/>
                  <a:pt x="38030" y="3400"/>
                  <a:pt x="38318" y="5576"/>
                </a:cubicBezTo>
                <a:cubicBezTo>
                  <a:pt x="40046" y="6218"/>
                  <a:pt x="41422" y="7998"/>
                  <a:pt x="41982" y="10318"/>
                </a:cubicBezTo>
                <a:cubicBezTo>
                  <a:pt x="42389" y="12002"/>
                  <a:pt x="42331" y="13831"/>
                  <a:pt x="41818" y="15460"/>
                </a:cubicBezTo>
                <a:cubicBezTo>
                  <a:pt x="43079" y="17694"/>
                  <a:pt x="43520" y="20590"/>
                  <a:pt x="43016" y="23322"/>
                </a:cubicBezTo>
                <a:cubicBezTo>
                  <a:pt x="42346" y="26954"/>
                  <a:pt x="40128" y="29674"/>
                  <a:pt x="37404" y="30204"/>
                </a:cubicBezTo>
                <a:cubicBezTo>
                  <a:pt x="37391" y="32471"/>
                  <a:pt x="36658" y="34621"/>
                  <a:pt x="35395" y="36101"/>
                </a:cubicBezTo>
                <a:cubicBezTo>
                  <a:pt x="33476" y="38350"/>
                  <a:pt x="30704" y="38639"/>
                  <a:pt x="28555" y="36815"/>
                </a:cubicBezTo>
                <a:cubicBezTo>
                  <a:pt x="27860" y="39948"/>
                  <a:pt x="25999" y="42343"/>
                  <a:pt x="23667" y="43106"/>
                </a:cubicBezTo>
                <a:cubicBezTo>
                  <a:pt x="20919" y="44005"/>
                  <a:pt x="18051" y="42473"/>
                  <a:pt x="16480" y="39266"/>
                </a:cubicBezTo>
                <a:cubicBezTo>
                  <a:pt x="12772" y="42310"/>
                  <a:pt x="7956" y="40599"/>
                  <a:pt x="5804" y="35472"/>
                </a:cubicBezTo>
                <a:cubicBezTo>
                  <a:pt x="3690" y="35809"/>
                  <a:pt x="1705" y="34024"/>
                  <a:pt x="1110" y="31250"/>
                </a:cubicBezTo>
                <a:cubicBezTo>
                  <a:pt x="679" y="29243"/>
                  <a:pt x="1060" y="27077"/>
                  <a:pt x="2113" y="25551"/>
                </a:cubicBezTo>
                <a:cubicBezTo>
                  <a:pt x="619" y="24354"/>
                  <a:pt x="-213" y="22057"/>
                  <a:pt x="-5" y="19704"/>
                </a:cubicBezTo>
                <a:cubicBezTo>
                  <a:pt x="239" y="16949"/>
                  <a:pt x="1845" y="14791"/>
                  <a:pt x="3863" y="14507"/>
                </a:cubicBezTo>
                <a:cubicBezTo>
                  <a:pt x="3875" y="14461"/>
                  <a:pt x="3888" y="14416"/>
                  <a:pt x="3900" y="14370"/>
                </a:cubicBezTo>
                <a:close/>
              </a:path>
              <a:path w="43200" h="43200" fill="none" extrusionOk="0">
                <a:moveTo>
                  <a:pt x="4693" y="26177"/>
                </a:moveTo>
                <a:cubicBezTo>
                  <a:pt x="3809" y="26271"/>
                  <a:pt x="2925" y="25993"/>
                  <a:pt x="2160" y="25380"/>
                </a:cubicBezTo>
                <a:moveTo>
                  <a:pt x="6928" y="34899"/>
                </a:moveTo>
                <a:cubicBezTo>
                  <a:pt x="6573" y="35092"/>
                  <a:pt x="6200" y="35220"/>
                  <a:pt x="5820" y="35280"/>
                </a:cubicBezTo>
                <a:moveTo>
                  <a:pt x="16478" y="39090"/>
                </a:moveTo>
                <a:cubicBezTo>
                  <a:pt x="16211" y="38544"/>
                  <a:pt x="15987" y="37961"/>
                  <a:pt x="15810" y="37350"/>
                </a:cubicBezTo>
                <a:moveTo>
                  <a:pt x="28827" y="34751"/>
                </a:moveTo>
                <a:cubicBezTo>
                  <a:pt x="28788" y="35398"/>
                  <a:pt x="28698" y="36038"/>
                  <a:pt x="28560" y="36660"/>
                </a:cubicBezTo>
                <a:moveTo>
                  <a:pt x="34129" y="22954"/>
                </a:moveTo>
                <a:cubicBezTo>
                  <a:pt x="36133" y="24282"/>
                  <a:pt x="37398" y="27058"/>
                  <a:pt x="37380" y="30090"/>
                </a:cubicBezTo>
                <a:moveTo>
                  <a:pt x="41798" y="15354"/>
                </a:moveTo>
                <a:cubicBezTo>
                  <a:pt x="41473" y="16386"/>
                  <a:pt x="40978" y="17302"/>
                  <a:pt x="40350" y="18030"/>
                </a:cubicBezTo>
                <a:moveTo>
                  <a:pt x="38324" y="5426"/>
                </a:moveTo>
                <a:cubicBezTo>
                  <a:pt x="38379" y="5843"/>
                  <a:pt x="38405" y="6266"/>
                  <a:pt x="38400" y="6690"/>
                </a:cubicBezTo>
                <a:moveTo>
                  <a:pt x="29078" y="3952"/>
                </a:moveTo>
                <a:cubicBezTo>
                  <a:pt x="29267" y="3369"/>
                  <a:pt x="29516" y="2826"/>
                  <a:pt x="29820" y="2340"/>
                </a:cubicBezTo>
                <a:moveTo>
                  <a:pt x="22141" y="4720"/>
                </a:moveTo>
                <a:cubicBezTo>
                  <a:pt x="22218" y="4238"/>
                  <a:pt x="22339" y="3771"/>
                  <a:pt x="22500" y="3330"/>
                </a:cubicBezTo>
                <a:moveTo>
                  <a:pt x="14000" y="5192"/>
                </a:moveTo>
                <a:cubicBezTo>
                  <a:pt x="14472" y="5568"/>
                  <a:pt x="14908" y="6021"/>
                  <a:pt x="15300" y="6540"/>
                </a:cubicBezTo>
                <a:moveTo>
                  <a:pt x="4127" y="15789"/>
                </a:moveTo>
                <a:cubicBezTo>
                  <a:pt x="4024" y="15325"/>
                  <a:pt x="3948" y="14851"/>
                  <a:pt x="3900" y="14370"/>
                </a:cubicBezTo>
              </a:path>
            </a:pathLst>
          </a:custGeom>
          <a:ln/>
        </p:spPr>
        <p:style>
          <a:lnRef idx="0">
            <a:schemeClr val="accent6"/>
          </a:lnRef>
          <a:fillRef idx="1003">
            <a:schemeClr val="lt1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9" name="Picture 72" descr="f10.png">
            <a:hlinkClick r:id="" action="ppaction://macro?name=Ten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079636" y="5500702"/>
            <a:ext cx="757771" cy="491527"/>
          </a:xfrm>
          <a:prstGeom prst="rect">
            <a:avLst/>
          </a:prstGeom>
        </p:spPr>
      </p:pic>
      <p:sp>
        <p:nvSpPr>
          <p:cNvPr id="90" name="TextBox 89">
            <a:hlinkClick r:id="" action="ppaction://macro?name=Ten"/>
          </p:cNvPr>
          <p:cNvSpPr txBox="1"/>
          <p:nvPr/>
        </p:nvSpPr>
        <p:spPr>
          <a:xfrm>
            <a:off x="7436826" y="5429264"/>
            <a:ext cx="468000" cy="324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C00000"/>
                </a:solidFill>
              </a:rPr>
              <a:t>10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85" name="Freeform 77">
            <a:hlinkClick r:id="" action="ppaction://macro?name=Six"/>
          </p:cNvPr>
          <p:cNvSpPr/>
          <p:nvPr/>
        </p:nvSpPr>
        <p:spPr>
          <a:xfrm>
            <a:off x="1500060" y="5500702"/>
            <a:ext cx="928694" cy="571504"/>
          </a:xfrm>
          <a:custGeom>
            <a:avLst/>
            <a:gdLst>
              <a:gd name="connsiteX0" fmla="*/ 3900 w 43200"/>
              <a:gd name="connsiteY0" fmla="*/ 14370 h 43200"/>
              <a:gd name="connsiteX1" fmla="*/ 5623 w 43200"/>
              <a:gd name="connsiteY1" fmla="*/ 6907 h 43200"/>
              <a:gd name="connsiteX2" fmla="*/ 14005 w 43200"/>
              <a:gd name="connsiteY2" fmla="*/ 5202 h 43200"/>
              <a:gd name="connsiteX3" fmla="*/ 22456 w 43200"/>
              <a:gd name="connsiteY3" fmla="*/ 3432 h 43200"/>
              <a:gd name="connsiteX4" fmla="*/ 25749 w 43200"/>
              <a:gd name="connsiteY4" fmla="*/ 200 h 43200"/>
              <a:gd name="connsiteX5" fmla="*/ 29833 w 43200"/>
              <a:gd name="connsiteY5" fmla="*/ 2481 h 43200"/>
              <a:gd name="connsiteX6" fmla="*/ 35463 w 43200"/>
              <a:gd name="connsiteY6" fmla="*/ 690 h 43200"/>
              <a:gd name="connsiteX7" fmla="*/ 38318 w 43200"/>
              <a:gd name="connsiteY7" fmla="*/ 5576 h 43200"/>
              <a:gd name="connsiteX8" fmla="*/ 41982 w 43200"/>
              <a:gd name="connsiteY8" fmla="*/ 10318 h 43200"/>
              <a:gd name="connsiteX9" fmla="*/ 41818 w 43200"/>
              <a:gd name="connsiteY9" fmla="*/ 15460 h 43200"/>
              <a:gd name="connsiteX10" fmla="*/ 43016 w 43200"/>
              <a:gd name="connsiteY10" fmla="*/ 23322 h 43200"/>
              <a:gd name="connsiteX11" fmla="*/ 37404 w 43200"/>
              <a:gd name="connsiteY11" fmla="*/ 30204 h 43200"/>
              <a:gd name="connsiteX12" fmla="*/ 35395 w 43200"/>
              <a:gd name="connsiteY12" fmla="*/ 36101 h 43200"/>
              <a:gd name="connsiteX13" fmla="*/ 28555 w 43200"/>
              <a:gd name="connsiteY13" fmla="*/ 36815 h 43200"/>
              <a:gd name="connsiteX14" fmla="*/ 23667 w 43200"/>
              <a:gd name="connsiteY14" fmla="*/ 43106 h 43200"/>
              <a:gd name="connsiteX15" fmla="*/ 16480 w 43200"/>
              <a:gd name="connsiteY15" fmla="*/ 39266 h 43200"/>
              <a:gd name="connsiteX16" fmla="*/ 5804 w 43200"/>
              <a:gd name="connsiteY16" fmla="*/ 35472 h 43200"/>
              <a:gd name="connsiteX17" fmla="*/ 1110 w 43200"/>
              <a:gd name="connsiteY17" fmla="*/ 31250 h 43200"/>
              <a:gd name="connsiteX18" fmla="*/ 2113 w 43200"/>
              <a:gd name="connsiteY18" fmla="*/ 25551 h 43200"/>
              <a:gd name="connsiteX19" fmla="*/ -5 w 43200"/>
              <a:gd name="connsiteY19" fmla="*/ 19704 h 43200"/>
              <a:gd name="connsiteX20" fmla="*/ 3863 w 43200"/>
              <a:gd name="connsiteY20" fmla="*/ 14507 h 43200"/>
              <a:gd name="connsiteX21" fmla="*/ 3900 w 43200"/>
              <a:gd name="connsiteY21" fmla="*/ 14370 h 43200"/>
              <a:gd name="connsiteX0" fmla="*/ 4693 w 43200"/>
              <a:gd name="connsiteY0" fmla="*/ 26177 h 43200"/>
              <a:gd name="connsiteX1" fmla="*/ 2160 w 43200"/>
              <a:gd name="connsiteY1" fmla="*/ 25380 h 43200"/>
              <a:gd name="connsiteX2" fmla="*/ 6928 w 43200"/>
              <a:gd name="connsiteY2" fmla="*/ 34899 h 43200"/>
              <a:gd name="connsiteX3" fmla="*/ 5820 w 43200"/>
              <a:gd name="connsiteY3" fmla="*/ 35280 h 43200"/>
              <a:gd name="connsiteX4" fmla="*/ 16478 w 43200"/>
              <a:gd name="connsiteY4" fmla="*/ 39090 h 43200"/>
              <a:gd name="connsiteX5" fmla="*/ 15810 w 43200"/>
              <a:gd name="connsiteY5" fmla="*/ 37350 h 43200"/>
              <a:gd name="connsiteX6" fmla="*/ 28827 w 43200"/>
              <a:gd name="connsiteY6" fmla="*/ 34751 h 43200"/>
              <a:gd name="connsiteX7" fmla="*/ 28560 w 43200"/>
              <a:gd name="connsiteY7" fmla="*/ 36660 h 43200"/>
              <a:gd name="connsiteX8" fmla="*/ 34129 w 43200"/>
              <a:gd name="connsiteY8" fmla="*/ 22954 h 43200"/>
              <a:gd name="connsiteX9" fmla="*/ 37380 w 43200"/>
              <a:gd name="connsiteY9" fmla="*/ 30090 h 43200"/>
              <a:gd name="connsiteX10" fmla="*/ 41798 w 43200"/>
              <a:gd name="connsiteY10" fmla="*/ 15354 h 43200"/>
              <a:gd name="connsiteX11" fmla="*/ 40350 w 43200"/>
              <a:gd name="connsiteY11" fmla="*/ 18030 h 43200"/>
              <a:gd name="connsiteX12" fmla="*/ 38324 w 43200"/>
              <a:gd name="connsiteY12" fmla="*/ 5426 h 43200"/>
              <a:gd name="connsiteX13" fmla="*/ 38400 w 43200"/>
              <a:gd name="connsiteY13" fmla="*/ 6690 h 43200"/>
              <a:gd name="connsiteX14" fmla="*/ 29078 w 43200"/>
              <a:gd name="connsiteY14" fmla="*/ 3952 h 43200"/>
              <a:gd name="connsiteX15" fmla="*/ 29820 w 43200"/>
              <a:gd name="connsiteY15" fmla="*/ 2340 h 43200"/>
              <a:gd name="connsiteX16" fmla="*/ 22141 w 43200"/>
              <a:gd name="connsiteY16" fmla="*/ 4720 h 43200"/>
              <a:gd name="connsiteX17" fmla="*/ 22500 w 43200"/>
              <a:gd name="connsiteY17" fmla="*/ 3330 h 43200"/>
              <a:gd name="connsiteX18" fmla="*/ 14000 w 43200"/>
              <a:gd name="connsiteY18" fmla="*/ 5192 h 43200"/>
              <a:gd name="connsiteX19" fmla="*/ 15300 w 43200"/>
              <a:gd name="connsiteY19" fmla="*/ 6540 h 43200"/>
              <a:gd name="connsiteX20" fmla="*/ 4127 w 43200"/>
              <a:gd name="connsiteY20" fmla="*/ 15789 h 43200"/>
              <a:gd name="connsiteX21" fmla="*/ 3900 w 43200"/>
              <a:gd name="connsiteY21" fmla="*/ 14370 h 4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3200" h="43200">
                <a:moveTo>
                  <a:pt x="3900" y="14370"/>
                </a:moveTo>
                <a:cubicBezTo>
                  <a:pt x="3629" y="11657"/>
                  <a:pt x="4261" y="8921"/>
                  <a:pt x="5623" y="6907"/>
                </a:cubicBezTo>
                <a:cubicBezTo>
                  <a:pt x="7775" y="3726"/>
                  <a:pt x="11264" y="3017"/>
                  <a:pt x="14005" y="5202"/>
                </a:cubicBezTo>
                <a:cubicBezTo>
                  <a:pt x="15678" y="909"/>
                  <a:pt x="19914" y="22"/>
                  <a:pt x="22456" y="3432"/>
                </a:cubicBezTo>
                <a:cubicBezTo>
                  <a:pt x="23097" y="1683"/>
                  <a:pt x="24328" y="474"/>
                  <a:pt x="25749" y="200"/>
                </a:cubicBezTo>
                <a:cubicBezTo>
                  <a:pt x="27313" y="-102"/>
                  <a:pt x="28875" y="770"/>
                  <a:pt x="29833" y="2481"/>
                </a:cubicBezTo>
                <a:cubicBezTo>
                  <a:pt x="31215" y="267"/>
                  <a:pt x="33501" y="-460"/>
                  <a:pt x="35463" y="690"/>
                </a:cubicBezTo>
                <a:cubicBezTo>
                  <a:pt x="36958" y="1566"/>
                  <a:pt x="38030" y="3400"/>
                  <a:pt x="38318" y="5576"/>
                </a:cubicBezTo>
                <a:cubicBezTo>
                  <a:pt x="40046" y="6218"/>
                  <a:pt x="41422" y="7998"/>
                  <a:pt x="41982" y="10318"/>
                </a:cubicBezTo>
                <a:cubicBezTo>
                  <a:pt x="42389" y="12002"/>
                  <a:pt x="42331" y="13831"/>
                  <a:pt x="41818" y="15460"/>
                </a:cubicBezTo>
                <a:cubicBezTo>
                  <a:pt x="43079" y="17694"/>
                  <a:pt x="43520" y="20590"/>
                  <a:pt x="43016" y="23322"/>
                </a:cubicBezTo>
                <a:cubicBezTo>
                  <a:pt x="42346" y="26954"/>
                  <a:pt x="40128" y="29674"/>
                  <a:pt x="37404" y="30204"/>
                </a:cubicBezTo>
                <a:cubicBezTo>
                  <a:pt x="37391" y="32471"/>
                  <a:pt x="36658" y="34621"/>
                  <a:pt x="35395" y="36101"/>
                </a:cubicBezTo>
                <a:cubicBezTo>
                  <a:pt x="33476" y="38350"/>
                  <a:pt x="30704" y="38639"/>
                  <a:pt x="28555" y="36815"/>
                </a:cubicBezTo>
                <a:cubicBezTo>
                  <a:pt x="27860" y="39948"/>
                  <a:pt x="25999" y="42343"/>
                  <a:pt x="23667" y="43106"/>
                </a:cubicBezTo>
                <a:cubicBezTo>
                  <a:pt x="20919" y="44005"/>
                  <a:pt x="18051" y="42473"/>
                  <a:pt x="16480" y="39266"/>
                </a:cubicBezTo>
                <a:cubicBezTo>
                  <a:pt x="12772" y="42310"/>
                  <a:pt x="7956" y="40599"/>
                  <a:pt x="5804" y="35472"/>
                </a:cubicBezTo>
                <a:cubicBezTo>
                  <a:pt x="3690" y="35809"/>
                  <a:pt x="1705" y="34024"/>
                  <a:pt x="1110" y="31250"/>
                </a:cubicBezTo>
                <a:cubicBezTo>
                  <a:pt x="679" y="29243"/>
                  <a:pt x="1060" y="27077"/>
                  <a:pt x="2113" y="25551"/>
                </a:cubicBezTo>
                <a:cubicBezTo>
                  <a:pt x="619" y="24354"/>
                  <a:pt x="-213" y="22057"/>
                  <a:pt x="-5" y="19704"/>
                </a:cubicBezTo>
                <a:cubicBezTo>
                  <a:pt x="239" y="16949"/>
                  <a:pt x="1845" y="14791"/>
                  <a:pt x="3863" y="14507"/>
                </a:cubicBezTo>
                <a:cubicBezTo>
                  <a:pt x="3875" y="14461"/>
                  <a:pt x="3888" y="14416"/>
                  <a:pt x="3900" y="14370"/>
                </a:cubicBezTo>
                <a:close/>
              </a:path>
              <a:path w="43200" h="43200" fill="none" extrusionOk="0">
                <a:moveTo>
                  <a:pt x="4693" y="26177"/>
                </a:moveTo>
                <a:cubicBezTo>
                  <a:pt x="3809" y="26271"/>
                  <a:pt x="2925" y="25993"/>
                  <a:pt x="2160" y="25380"/>
                </a:cubicBezTo>
                <a:moveTo>
                  <a:pt x="6928" y="34899"/>
                </a:moveTo>
                <a:cubicBezTo>
                  <a:pt x="6573" y="35092"/>
                  <a:pt x="6200" y="35220"/>
                  <a:pt x="5820" y="35280"/>
                </a:cubicBezTo>
                <a:moveTo>
                  <a:pt x="16478" y="39090"/>
                </a:moveTo>
                <a:cubicBezTo>
                  <a:pt x="16211" y="38544"/>
                  <a:pt x="15987" y="37961"/>
                  <a:pt x="15810" y="37350"/>
                </a:cubicBezTo>
                <a:moveTo>
                  <a:pt x="28827" y="34751"/>
                </a:moveTo>
                <a:cubicBezTo>
                  <a:pt x="28788" y="35398"/>
                  <a:pt x="28698" y="36038"/>
                  <a:pt x="28560" y="36660"/>
                </a:cubicBezTo>
                <a:moveTo>
                  <a:pt x="34129" y="22954"/>
                </a:moveTo>
                <a:cubicBezTo>
                  <a:pt x="36133" y="24282"/>
                  <a:pt x="37398" y="27058"/>
                  <a:pt x="37380" y="30090"/>
                </a:cubicBezTo>
                <a:moveTo>
                  <a:pt x="41798" y="15354"/>
                </a:moveTo>
                <a:cubicBezTo>
                  <a:pt x="41473" y="16386"/>
                  <a:pt x="40978" y="17302"/>
                  <a:pt x="40350" y="18030"/>
                </a:cubicBezTo>
                <a:moveTo>
                  <a:pt x="38324" y="5426"/>
                </a:moveTo>
                <a:cubicBezTo>
                  <a:pt x="38379" y="5843"/>
                  <a:pt x="38405" y="6266"/>
                  <a:pt x="38400" y="6690"/>
                </a:cubicBezTo>
                <a:moveTo>
                  <a:pt x="29078" y="3952"/>
                </a:moveTo>
                <a:cubicBezTo>
                  <a:pt x="29267" y="3369"/>
                  <a:pt x="29516" y="2826"/>
                  <a:pt x="29820" y="2340"/>
                </a:cubicBezTo>
                <a:moveTo>
                  <a:pt x="22141" y="4720"/>
                </a:moveTo>
                <a:cubicBezTo>
                  <a:pt x="22218" y="4238"/>
                  <a:pt x="22339" y="3771"/>
                  <a:pt x="22500" y="3330"/>
                </a:cubicBezTo>
                <a:moveTo>
                  <a:pt x="14000" y="5192"/>
                </a:moveTo>
                <a:cubicBezTo>
                  <a:pt x="14472" y="5568"/>
                  <a:pt x="14908" y="6021"/>
                  <a:pt x="15300" y="6540"/>
                </a:cubicBezTo>
                <a:moveTo>
                  <a:pt x="4127" y="15789"/>
                </a:moveTo>
                <a:cubicBezTo>
                  <a:pt x="4024" y="15325"/>
                  <a:pt x="3948" y="14851"/>
                  <a:pt x="3900" y="14370"/>
                </a:cubicBezTo>
              </a:path>
            </a:pathLst>
          </a:custGeom>
          <a:ln/>
        </p:spPr>
        <p:style>
          <a:lnRef idx="0">
            <a:schemeClr val="accent6"/>
          </a:lnRef>
          <a:fillRef idx="1003">
            <a:schemeClr val="lt1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6" name="TextBox 85">
            <a:hlinkClick r:id="" action="ppaction://macro?name=Six"/>
          </p:cNvPr>
          <p:cNvSpPr txBox="1"/>
          <p:nvPr/>
        </p:nvSpPr>
        <p:spPr>
          <a:xfrm>
            <a:off x="1898072" y="5429264"/>
            <a:ext cx="434571" cy="400110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pPr algn="r"/>
            <a:r>
              <a:rPr lang="en-US" sz="2000" b="1" dirty="0" smtClean="0">
                <a:solidFill>
                  <a:schemeClr val="accent4">
                    <a:lumMod val="50000"/>
                  </a:schemeClr>
                </a:solidFill>
              </a:rPr>
              <a:t>6</a:t>
            </a:r>
            <a:endParaRPr lang="en-US" sz="20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84" name="Picture 76" descr="f6.png">
            <a:hlinkClick r:id="" action="ppaction://macro?name=Six"/>
          </p:cNvPr>
          <p:cNvPicPr>
            <a:picLocks noChangeAspect="1"/>
          </p:cNvPicPr>
          <p:nvPr/>
        </p:nvPicPr>
        <p:blipFill>
          <a:blip r:embed="rId4" cstate="print"/>
          <a:srcRect l="9922" t="26746" r="10702"/>
          <a:stretch>
            <a:fillRect/>
          </a:stretch>
        </p:blipFill>
        <p:spPr>
          <a:xfrm>
            <a:off x="1500060" y="5572140"/>
            <a:ext cx="720000" cy="492996"/>
          </a:xfrm>
          <a:prstGeom prst="rect">
            <a:avLst/>
          </a:prstGeom>
        </p:spPr>
      </p:pic>
      <p:sp>
        <p:nvSpPr>
          <p:cNvPr id="81" name="Freeform 82">
            <a:hlinkClick r:id="" action="ppaction://macro?name=Nine"/>
          </p:cNvPr>
          <p:cNvSpPr/>
          <p:nvPr/>
        </p:nvSpPr>
        <p:spPr>
          <a:xfrm>
            <a:off x="5679236" y="5472184"/>
            <a:ext cx="928800" cy="571504"/>
          </a:xfrm>
          <a:custGeom>
            <a:avLst/>
            <a:gdLst>
              <a:gd name="connsiteX0" fmla="*/ 3900 w 43200"/>
              <a:gd name="connsiteY0" fmla="*/ 14370 h 43200"/>
              <a:gd name="connsiteX1" fmla="*/ 5623 w 43200"/>
              <a:gd name="connsiteY1" fmla="*/ 6907 h 43200"/>
              <a:gd name="connsiteX2" fmla="*/ 14005 w 43200"/>
              <a:gd name="connsiteY2" fmla="*/ 5202 h 43200"/>
              <a:gd name="connsiteX3" fmla="*/ 22456 w 43200"/>
              <a:gd name="connsiteY3" fmla="*/ 3432 h 43200"/>
              <a:gd name="connsiteX4" fmla="*/ 25749 w 43200"/>
              <a:gd name="connsiteY4" fmla="*/ 200 h 43200"/>
              <a:gd name="connsiteX5" fmla="*/ 29833 w 43200"/>
              <a:gd name="connsiteY5" fmla="*/ 2481 h 43200"/>
              <a:gd name="connsiteX6" fmla="*/ 35463 w 43200"/>
              <a:gd name="connsiteY6" fmla="*/ 690 h 43200"/>
              <a:gd name="connsiteX7" fmla="*/ 38318 w 43200"/>
              <a:gd name="connsiteY7" fmla="*/ 5576 h 43200"/>
              <a:gd name="connsiteX8" fmla="*/ 41982 w 43200"/>
              <a:gd name="connsiteY8" fmla="*/ 10318 h 43200"/>
              <a:gd name="connsiteX9" fmla="*/ 41818 w 43200"/>
              <a:gd name="connsiteY9" fmla="*/ 15460 h 43200"/>
              <a:gd name="connsiteX10" fmla="*/ 43016 w 43200"/>
              <a:gd name="connsiteY10" fmla="*/ 23322 h 43200"/>
              <a:gd name="connsiteX11" fmla="*/ 37404 w 43200"/>
              <a:gd name="connsiteY11" fmla="*/ 30204 h 43200"/>
              <a:gd name="connsiteX12" fmla="*/ 35395 w 43200"/>
              <a:gd name="connsiteY12" fmla="*/ 36101 h 43200"/>
              <a:gd name="connsiteX13" fmla="*/ 28555 w 43200"/>
              <a:gd name="connsiteY13" fmla="*/ 36815 h 43200"/>
              <a:gd name="connsiteX14" fmla="*/ 23667 w 43200"/>
              <a:gd name="connsiteY14" fmla="*/ 43106 h 43200"/>
              <a:gd name="connsiteX15" fmla="*/ 16480 w 43200"/>
              <a:gd name="connsiteY15" fmla="*/ 39266 h 43200"/>
              <a:gd name="connsiteX16" fmla="*/ 5804 w 43200"/>
              <a:gd name="connsiteY16" fmla="*/ 35472 h 43200"/>
              <a:gd name="connsiteX17" fmla="*/ 1110 w 43200"/>
              <a:gd name="connsiteY17" fmla="*/ 31250 h 43200"/>
              <a:gd name="connsiteX18" fmla="*/ 2113 w 43200"/>
              <a:gd name="connsiteY18" fmla="*/ 25551 h 43200"/>
              <a:gd name="connsiteX19" fmla="*/ -5 w 43200"/>
              <a:gd name="connsiteY19" fmla="*/ 19704 h 43200"/>
              <a:gd name="connsiteX20" fmla="*/ 3863 w 43200"/>
              <a:gd name="connsiteY20" fmla="*/ 14507 h 43200"/>
              <a:gd name="connsiteX21" fmla="*/ 3900 w 43200"/>
              <a:gd name="connsiteY21" fmla="*/ 14370 h 43200"/>
              <a:gd name="connsiteX0" fmla="*/ 4693 w 43200"/>
              <a:gd name="connsiteY0" fmla="*/ 26177 h 43200"/>
              <a:gd name="connsiteX1" fmla="*/ 2160 w 43200"/>
              <a:gd name="connsiteY1" fmla="*/ 25380 h 43200"/>
              <a:gd name="connsiteX2" fmla="*/ 6928 w 43200"/>
              <a:gd name="connsiteY2" fmla="*/ 34899 h 43200"/>
              <a:gd name="connsiteX3" fmla="*/ 5820 w 43200"/>
              <a:gd name="connsiteY3" fmla="*/ 35280 h 43200"/>
              <a:gd name="connsiteX4" fmla="*/ 16478 w 43200"/>
              <a:gd name="connsiteY4" fmla="*/ 39090 h 43200"/>
              <a:gd name="connsiteX5" fmla="*/ 15810 w 43200"/>
              <a:gd name="connsiteY5" fmla="*/ 37350 h 43200"/>
              <a:gd name="connsiteX6" fmla="*/ 28827 w 43200"/>
              <a:gd name="connsiteY6" fmla="*/ 34751 h 43200"/>
              <a:gd name="connsiteX7" fmla="*/ 28560 w 43200"/>
              <a:gd name="connsiteY7" fmla="*/ 36660 h 43200"/>
              <a:gd name="connsiteX8" fmla="*/ 34129 w 43200"/>
              <a:gd name="connsiteY8" fmla="*/ 22954 h 43200"/>
              <a:gd name="connsiteX9" fmla="*/ 37380 w 43200"/>
              <a:gd name="connsiteY9" fmla="*/ 30090 h 43200"/>
              <a:gd name="connsiteX10" fmla="*/ 41798 w 43200"/>
              <a:gd name="connsiteY10" fmla="*/ 15354 h 43200"/>
              <a:gd name="connsiteX11" fmla="*/ 40350 w 43200"/>
              <a:gd name="connsiteY11" fmla="*/ 18030 h 43200"/>
              <a:gd name="connsiteX12" fmla="*/ 38324 w 43200"/>
              <a:gd name="connsiteY12" fmla="*/ 5426 h 43200"/>
              <a:gd name="connsiteX13" fmla="*/ 38400 w 43200"/>
              <a:gd name="connsiteY13" fmla="*/ 6690 h 43200"/>
              <a:gd name="connsiteX14" fmla="*/ 29078 w 43200"/>
              <a:gd name="connsiteY14" fmla="*/ 3952 h 43200"/>
              <a:gd name="connsiteX15" fmla="*/ 29820 w 43200"/>
              <a:gd name="connsiteY15" fmla="*/ 2340 h 43200"/>
              <a:gd name="connsiteX16" fmla="*/ 22141 w 43200"/>
              <a:gd name="connsiteY16" fmla="*/ 4720 h 43200"/>
              <a:gd name="connsiteX17" fmla="*/ 22500 w 43200"/>
              <a:gd name="connsiteY17" fmla="*/ 3330 h 43200"/>
              <a:gd name="connsiteX18" fmla="*/ 14000 w 43200"/>
              <a:gd name="connsiteY18" fmla="*/ 5192 h 43200"/>
              <a:gd name="connsiteX19" fmla="*/ 15300 w 43200"/>
              <a:gd name="connsiteY19" fmla="*/ 6540 h 43200"/>
              <a:gd name="connsiteX20" fmla="*/ 4127 w 43200"/>
              <a:gd name="connsiteY20" fmla="*/ 15789 h 43200"/>
              <a:gd name="connsiteX21" fmla="*/ 3900 w 43200"/>
              <a:gd name="connsiteY21" fmla="*/ 14370 h 4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3200" h="43200">
                <a:moveTo>
                  <a:pt x="3900" y="14370"/>
                </a:moveTo>
                <a:cubicBezTo>
                  <a:pt x="3629" y="11657"/>
                  <a:pt x="4261" y="8921"/>
                  <a:pt x="5623" y="6907"/>
                </a:cubicBezTo>
                <a:cubicBezTo>
                  <a:pt x="7775" y="3726"/>
                  <a:pt x="11264" y="3017"/>
                  <a:pt x="14005" y="5202"/>
                </a:cubicBezTo>
                <a:cubicBezTo>
                  <a:pt x="15678" y="909"/>
                  <a:pt x="19914" y="22"/>
                  <a:pt x="22456" y="3432"/>
                </a:cubicBezTo>
                <a:cubicBezTo>
                  <a:pt x="23097" y="1683"/>
                  <a:pt x="24328" y="474"/>
                  <a:pt x="25749" y="200"/>
                </a:cubicBezTo>
                <a:cubicBezTo>
                  <a:pt x="27313" y="-102"/>
                  <a:pt x="28875" y="770"/>
                  <a:pt x="29833" y="2481"/>
                </a:cubicBezTo>
                <a:cubicBezTo>
                  <a:pt x="31215" y="267"/>
                  <a:pt x="33501" y="-460"/>
                  <a:pt x="35463" y="690"/>
                </a:cubicBezTo>
                <a:cubicBezTo>
                  <a:pt x="36958" y="1566"/>
                  <a:pt x="38030" y="3400"/>
                  <a:pt x="38318" y="5576"/>
                </a:cubicBezTo>
                <a:cubicBezTo>
                  <a:pt x="40046" y="6218"/>
                  <a:pt x="41422" y="7998"/>
                  <a:pt x="41982" y="10318"/>
                </a:cubicBezTo>
                <a:cubicBezTo>
                  <a:pt x="42389" y="12002"/>
                  <a:pt x="42331" y="13831"/>
                  <a:pt x="41818" y="15460"/>
                </a:cubicBezTo>
                <a:cubicBezTo>
                  <a:pt x="43079" y="17694"/>
                  <a:pt x="43520" y="20590"/>
                  <a:pt x="43016" y="23322"/>
                </a:cubicBezTo>
                <a:cubicBezTo>
                  <a:pt x="42346" y="26954"/>
                  <a:pt x="40128" y="29674"/>
                  <a:pt x="37404" y="30204"/>
                </a:cubicBezTo>
                <a:cubicBezTo>
                  <a:pt x="37391" y="32471"/>
                  <a:pt x="36658" y="34621"/>
                  <a:pt x="35395" y="36101"/>
                </a:cubicBezTo>
                <a:cubicBezTo>
                  <a:pt x="33476" y="38350"/>
                  <a:pt x="30704" y="38639"/>
                  <a:pt x="28555" y="36815"/>
                </a:cubicBezTo>
                <a:cubicBezTo>
                  <a:pt x="27860" y="39948"/>
                  <a:pt x="25999" y="42343"/>
                  <a:pt x="23667" y="43106"/>
                </a:cubicBezTo>
                <a:cubicBezTo>
                  <a:pt x="20919" y="44005"/>
                  <a:pt x="18051" y="42473"/>
                  <a:pt x="16480" y="39266"/>
                </a:cubicBezTo>
                <a:cubicBezTo>
                  <a:pt x="12772" y="42310"/>
                  <a:pt x="7956" y="40599"/>
                  <a:pt x="5804" y="35472"/>
                </a:cubicBezTo>
                <a:cubicBezTo>
                  <a:pt x="3690" y="35809"/>
                  <a:pt x="1705" y="34024"/>
                  <a:pt x="1110" y="31250"/>
                </a:cubicBezTo>
                <a:cubicBezTo>
                  <a:pt x="679" y="29243"/>
                  <a:pt x="1060" y="27077"/>
                  <a:pt x="2113" y="25551"/>
                </a:cubicBezTo>
                <a:cubicBezTo>
                  <a:pt x="619" y="24354"/>
                  <a:pt x="-213" y="22057"/>
                  <a:pt x="-5" y="19704"/>
                </a:cubicBezTo>
                <a:cubicBezTo>
                  <a:pt x="239" y="16949"/>
                  <a:pt x="1845" y="14791"/>
                  <a:pt x="3863" y="14507"/>
                </a:cubicBezTo>
                <a:cubicBezTo>
                  <a:pt x="3875" y="14461"/>
                  <a:pt x="3888" y="14416"/>
                  <a:pt x="3900" y="14370"/>
                </a:cubicBezTo>
                <a:close/>
              </a:path>
              <a:path w="43200" h="43200" fill="none" extrusionOk="0">
                <a:moveTo>
                  <a:pt x="4693" y="26177"/>
                </a:moveTo>
                <a:cubicBezTo>
                  <a:pt x="3809" y="26271"/>
                  <a:pt x="2925" y="25993"/>
                  <a:pt x="2160" y="25380"/>
                </a:cubicBezTo>
                <a:moveTo>
                  <a:pt x="6928" y="34899"/>
                </a:moveTo>
                <a:cubicBezTo>
                  <a:pt x="6573" y="35092"/>
                  <a:pt x="6200" y="35220"/>
                  <a:pt x="5820" y="35280"/>
                </a:cubicBezTo>
                <a:moveTo>
                  <a:pt x="16478" y="39090"/>
                </a:moveTo>
                <a:cubicBezTo>
                  <a:pt x="16211" y="38544"/>
                  <a:pt x="15987" y="37961"/>
                  <a:pt x="15810" y="37350"/>
                </a:cubicBezTo>
                <a:moveTo>
                  <a:pt x="28827" y="34751"/>
                </a:moveTo>
                <a:cubicBezTo>
                  <a:pt x="28788" y="35398"/>
                  <a:pt x="28698" y="36038"/>
                  <a:pt x="28560" y="36660"/>
                </a:cubicBezTo>
                <a:moveTo>
                  <a:pt x="34129" y="22954"/>
                </a:moveTo>
                <a:cubicBezTo>
                  <a:pt x="36133" y="24282"/>
                  <a:pt x="37398" y="27058"/>
                  <a:pt x="37380" y="30090"/>
                </a:cubicBezTo>
                <a:moveTo>
                  <a:pt x="41798" y="15354"/>
                </a:moveTo>
                <a:cubicBezTo>
                  <a:pt x="41473" y="16386"/>
                  <a:pt x="40978" y="17302"/>
                  <a:pt x="40350" y="18030"/>
                </a:cubicBezTo>
                <a:moveTo>
                  <a:pt x="38324" y="5426"/>
                </a:moveTo>
                <a:cubicBezTo>
                  <a:pt x="38379" y="5843"/>
                  <a:pt x="38405" y="6266"/>
                  <a:pt x="38400" y="6690"/>
                </a:cubicBezTo>
                <a:moveTo>
                  <a:pt x="29078" y="3952"/>
                </a:moveTo>
                <a:cubicBezTo>
                  <a:pt x="29267" y="3369"/>
                  <a:pt x="29516" y="2826"/>
                  <a:pt x="29820" y="2340"/>
                </a:cubicBezTo>
                <a:moveTo>
                  <a:pt x="22141" y="4720"/>
                </a:moveTo>
                <a:cubicBezTo>
                  <a:pt x="22218" y="4238"/>
                  <a:pt x="22339" y="3771"/>
                  <a:pt x="22500" y="3330"/>
                </a:cubicBezTo>
                <a:moveTo>
                  <a:pt x="14000" y="5192"/>
                </a:moveTo>
                <a:cubicBezTo>
                  <a:pt x="14472" y="5568"/>
                  <a:pt x="14908" y="6021"/>
                  <a:pt x="15300" y="6540"/>
                </a:cubicBezTo>
                <a:moveTo>
                  <a:pt x="4127" y="15789"/>
                </a:moveTo>
                <a:cubicBezTo>
                  <a:pt x="4024" y="15325"/>
                  <a:pt x="3948" y="14851"/>
                  <a:pt x="3900" y="14370"/>
                </a:cubicBezTo>
              </a:path>
            </a:pathLst>
          </a:custGeom>
          <a:ln/>
        </p:spPr>
        <p:style>
          <a:lnRef idx="0">
            <a:schemeClr val="accent6"/>
          </a:lnRef>
          <a:fillRef idx="1003">
            <a:schemeClr val="lt1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2" name="TextBox 81">
            <a:hlinkClick r:id="" action="ppaction://macro?name=Nine"/>
          </p:cNvPr>
          <p:cNvSpPr txBox="1"/>
          <p:nvPr/>
        </p:nvSpPr>
        <p:spPr>
          <a:xfrm>
            <a:off x="6036426" y="5429264"/>
            <a:ext cx="468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</a:rPr>
              <a:t>9</a:t>
            </a:r>
            <a:endParaRPr lang="en-US" sz="2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80" name="Picture 81" descr="f9.png">
            <a:hlinkClick r:id="" action="ppaction://macro?name=Nine"/>
          </p:cNvPr>
          <p:cNvPicPr>
            <a:picLocks noChangeAspect="1"/>
          </p:cNvPicPr>
          <p:nvPr/>
        </p:nvPicPr>
        <p:blipFill>
          <a:blip r:embed="rId5" cstate="print"/>
          <a:srcRect l="3947" t="12215" r="53947"/>
          <a:stretch>
            <a:fillRect/>
          </a:stretch>
        </p:blipFill>
        <p:spPr>
          <a:xfrm rot="16200000">
            <a:off x="5916259" y="5580014"/>
            <a:ext cx="369527" cy="414945"/>
          </a:xfrm>
          <a:prstGeom prst="rect">
            <a:avLst/>
          </a:prstGeom>
        </p:spPr>
      </p:pic>
      <p:sp>
        <p:nvSpPr>
          <p:cNvPr id="77" name="Freeform 87">
            <a:hlinkClick r:id="" action="ppaction://macro?name=Eight"/>
          </p:cNvPr>
          <p:cNvSpPr/>
          <p:nvPr/>
        </p:nvSpPr>
        <p:spPr>
          <a:xfrm>
            <a:off x="4286142" y="5472184"/>
            <a:ext cx="928800" cy="571504"/>
          </a:xfrm>
          <a:custGeom>
            <a:avLst/>
            <a:gdLst>
              <a:gd name="connsiteX0" fmla="*/ 3900 w 43200"/>
              <a:gd name="connsiteY0" fmla="*/ 14370 h 43200"/>
              <a:gd name="connsiteX1" fmla="*/ 5623 w 43200"/>
              <a:gd name="connsiteY1" fmla="*/ 6907 h 43200"/>
              <a:gd name="connsiteX2" fmla="*/ 14005 w 43200"/>
              <a:gd name="connsiteY2" fmla="*/ 5202 h 43200"/>
              <a:gd name="connsiteX3" fmla="*/ 22456 w 43200"/>
              <a:gd name="connsiteY3" fmla="*/ 3432 h 43200"/>
              <a:gd name="connsiteX4" fmla="*/ 25749 w 43200"/>
              <a:gd name="connsiteY4" fmla="*/ 200 h 43200"/>
              <a:gd name="connsiteX5" fmla="*/ 29833 w 43200"/>
              <a:gd name="connsiteY5" fmla="*/ 2481 h 43200"/>
              <a:gd name="connsiteX6" fmla="*/ 35463 w 43200"/>
              <a:gd name="connsiteY6" fmla="*/ 690 h 43200"/>
              <a:gd name="connsiteX7" fmla="*/ 38318 w 43200"/>
              <a:gd name="connsiteY7" fmla="*/ 5576 h 43200"/>
              <a:gd name="connsiteX8" fmla="*/ 41982 w 43200"/>
              <a:gd name="connsiteY8" fmla="*/ 10318 h 43200"/>
              <a:gd name="connsiteX9" fmla="*/ 41818 w 43200"/>
              <a:gd name="connsiteY9" fmla="*/ 15460 h 43200"/>
              <a:gd name="connsiteX10" fmla="*/ 43016 w 43200"/>
              <a:gd name="connsiteY10" fmla="*/ 23322 h 43200"/>
              <a:gd name="connsiteX11" fmla="*/ 37404 w 43200"/>
              <a:gd name="connsiteY11" fmla="*/ 30204 h 43200"/>
              <a:gd name="connsiteX12" fmla="*/ 35395 w 43200"/>
              <a:gd name="connsiteY12" fmla="*/ 36101 h 43200"/>
              <a:gd name="connsiteX13" fmla="*/ 28555 w 43200"/>
              <a:gd name="connsiteY13" fmla="*/ 36815 h 43200"/>
              <a:gd name="connsiteX14" fmla="*/ 23667 w 43200"/>
              <a:gd name="connsiteY14" fmla="*/ 43106 h 43200"/>
              <a:gd name="connsiteX15" fmla="*/ 16480 w 43200"/>
              <a:gd name="connsiteY15" fmla="*/ 39266 h 43200"/>
              <a:gd name="connsiteX16" fmla="*/ 5804 w 43200"/>
              <a:gd name="connsiteY16" fmla="*/ 35472 h 43200"/>
              <a:gd name="connsiteX17" fmla="*/ 1110 w 43200"/>
              <a:gd name="connsiteY17" fmla="*/ 31250 h 43200"/>
              <a:gd name="connsiteX18" fmla="*/ 2113 w 43200"/>
              <a:gd name="connsiteY18" fmla="*/ 25551 h 43200"/>
              <a:gd name="connsiteX19" fmla="*/ -5 w 43200"/>
              <a:gd name="connsiteY19" fmla="*/ 19704 h 43200"/>
              <a:gd name="connsiteX20" fmla="*/ 3863 w 43200"/>
              <a:gd name="connsiteY20" fmla="*/ 14507 h 43200"/>
              <a:gd name="connsiteX21" fmla="*/ 3900 w 43200"/>
              <a:gd name="connsiteY21" fmla="*/ 14370 h 43200"/>
              <a:gd name="connsiteX0" fmla="*/ 4693 w 43200"/>
              <a:gd name="connsiteY0" fmla="*/ 26177 h 43200"/>
              <a:gd name="connsiteX1" fmla="*/ 2160 w 43200"/>
              <a:gd name="connsiteY1" fmla="*/ 25380 h 43200"/>
              <a:gd name="connsiteX2" fmla="*/ 6928 w 43200"/>
              <a:gd name="connsiteY2" fmla="*/ 34899 h 43200"/>
              <a:gd name="connsiteX3" fmla="*/ 5820 w 43200"/>
              <a:gd name="connsiteY3" fmla="*/ 35280 h 43200"/>
              <a:gd name="connsiteX4" fmla="*/ 16478 w 43200"/>
              <a:gd name="connsiteY4" fmla="*/ 39090 h 43200"/>
              <a:gd name="connsiteX5" fmla="*/ 15810 w 43200"/>
              <a:gd name="connsiteY5" fmla="*/ 37350 h 43200"/>
              <a:gd name="connsiteX6" fmla="*/ 28827 w 43200"/>
              <a:gd name="connsiteY6" fmla="*/ 34751 h 43200"/>
              <a:gd name="connsiteX7" fmla="*/ 28560 w 43200"/>
              <a:gd name="connsiteY7" fmla="*/ 36660 h 43200"/>
              <a:gd name="connsiteX8" fmla="*/ 34129 w 43200"/>
              <a:gd name="connsiteY8" fmla="*/ 22954 h 43200"/>
              <a:gd name="connsiteX9" fmla="*/ 37380 w 43200"/>
              <a:gd name="connsiteY9" fmla="*/ 30090 h 43200"/>
              <a:gd name="connsiteX10" fmla="*/ 41798 w 43200"/>
              <a:gd name="connsiteY10" fmla="*/ 15354 h 43200"/>
              <a:gd name="connsiteX11" fmla="*/ 40350 w 43200"/>
              <a:gd name="connsiteY11" fmla="*/ 18030 h 43200"/>
              <a:gd name="connsiteX12" fmla="*/ 38324 w 43200"/>
              <a:gd name="connsiteY12" fmla="*/ 5426 h 43200"/>
              <a:gd name="connsiteX13" fmla="*/ 38400 w 43200"/>
              <a:gd name="connsiteY13" fmla="*/ 6690 h 43200"/>
              <a:gd name="connsiteX14" fmla="*/ 29078 w 43200"/>
              <a:gd name="connsiteY14" fmla="*/ 3952 h 43200"/>
              <a:gd name="connsiteX15" fmla="*/ 29820 w 43200"/>
              <a:gd name="connsiteY15" fmla="*/ 2340 h 43200"/>
              <a:gd name="connsiteX16" fmla="*/ 22141 w 43200"/>
              <a:gd name="connsiteY16" fmla="*/ 4720 h 43200"/>
              <a:gd name="connsiteX17" fmla="*/ 22500 w 43200"/>
              <a:gd name="connsiteY17" fmla="*/ 3330 h 43200"/>
              <a:gd name="connsiteX18" fmla="*/ 14000 w 43200"/>
              <a:gd name="connsiteY18" fmla="*/ 5192 h 43200"/>
              <a:gd name="connsiteX19" fmla="*/ 15300 w 43200"/>
              <a:gd name="connsiteY19" fmla="*/ 6540 h 43200"/>
              <a:gd name="connsiteX20" fmla="*/ 4127 w 43200"/>
              <a:gd name="connsiteY20" fmla="*/ 15789 h 43200"/>
              <a:gd name="connsiteX21" fmla="*/ 3900 w 43200"/>
              <a:gd name="connsiteY21" fmla="*/ 14370 h 4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3200" h="43200">
                <a:moveTo>
                  <a:pt x="3900" y="14370"/>
                </a:moveTo>
                <a:cubicBezTo>
                  <a:pt x="3629" y="11657"/>
                  <a:pt x="4261" y="8921"/>
                  <a:pt x="5623" y="6907"/>
                </a:cubicBezTo>
                <a:cubicBezTo>
                  <a:pt x="7775" y="3726"/>
                  <a:pt x="11264" y="3017"/>
                  <a:pt x="14005" y="5202"/>
                </a:cubicBezTo>
                <a:cubicBezTo>
                  <a:pt x="15678" y="909"/>
                  <a:pt x="19914" y="22"/>
                  <a:pt x="22456" y="3432"/>
                </a:cubicBezTo>
                <a:cubicBezTo>
                  <a:pt x="23097" y="1683"/>
                  <a:pt x="24328" y="474"/>
                  <a:pt x="25749" y="200"/>
                </a:cubicBezTo>
                <a:cubicBezTo>
                  <a:pt x="27313" y="-102"/>
                  <a:pt x="28875" y="770"/>
                  <a:pt x="29833" y="2481"/>
                </a:cubicBezTo>
                <a:cubicBezTo>
                  <a:pt x="31215" y="267"/>
                  <a:pt x="33501" y="-460"/>
                  <a:pt x="35463" y="690"/>
                </a:cubicBezTo>
                <a:cubicBezTo>
                  <a:pt x="36958" y="1566"/>
                  <a:pt x="38030" y="3400"/>
                  <a:pt x="38318" y="5576"/>
                </a:cubicBezTo>
                <a:cubicBezTo>
                  <a:pt x="40046" y="6218"/>
                  <a:pt x="41422" y="7998"/>
                  <a:pt x="41982" y="10318"/>
                </a:cubicBezTo>
                <a:cubicBezTo>
                  <a:pt x="42389" y="12002"/>
                  <a:pt x="42331" y="13831"/>
                  <a:pt x="41818" y="15460"/>
                </a:cubicBezTo>
                <a:cubicBezTo>
                  <a:pt x="43079" y="17694"/>
                  <a:pt x="43520" y="20590"/>
                  <a:pt x="43016" y="23322"/>
                </a:cubicBezTo>
                <a:cubicBezTo>
                  <a:pt x="42346" y="26954"/>
                  <a:pt x="40128" y="29674"/>
                  <a:pt x="37404" y="30204"/>
                </a:cubicBezTo>
                <a:cubicBezTo>
                  <a:pt x="37391" y="32471"/>
                  <a:pt x="36658" y="34621"/>
                  <a:pt x="35395" y="36101"/>
                </a:cubicBezTo>
                <a:cubicBezTo>
                  <a:pt x="33476" y="38350"/>
                  <a:pt x="30704" y="38639"/>
                  <a:pt x="28555" y="36815"/>
                </a:cubicBezTo>
                <a:cubicBezTo>
                  <a:pt x="27860" y="39948"/>
                  <a:pt x="25999" y="42343"/>
                  <a:pt x="23667" y="43106"/>
                </a:cubicBezTo>
                <a:cubicBezTo>
                  <a:pt x="20919" y="44005"/>
                  <a:pt x="18051" y="42473"/>
                  <a:pt x="16480" y="39266"/>
                </a:cubicBezTo>
                <a:cubicBezTo>
                  <a:pt x="12772" y="42310"/>
                  <a:pt x="7956" y="40599"/>
                  <a:pt x="5804" y="35472"/>
                </a:cubicBezTo>
                <a:cubicBezTo>
                  <a:pt x="3690" y="35809"/>
                  <a:pt x="1705" y="34024"/>
                  <a:pt x="1110" y="31250"/>
                </a:cubicBezTo>
                <a:cubicBezTo>
                  <a:pt x="679" y="29243"/>
                  <a:pt x="1060" y="27077"/>
                  <a:pt x="2113" y="25551"/>
                </a:cubicBezTo>
                <a:cubicBezTo>
                  <a:pt x="619" y="24354"/>
                  <a:pt x="-213" y="22057"/>
                  <a:pt x="-5" y="19704"/>
                </a:cubicBezTo>
                <a:cubicBezTo>
                  <a:pt x="239" y="16949"/>
                  <a:pt x="1845" y="14791"/>
                  <a:pt x="3863" y="14507"/>
                </a:cubicBezTo>
                <a:cubicBezTo>
                  <a:pt x="3875" y="14461"/>
                  <a:pt x="3888" y="14416"/>
                  <a:pt x="3900" y="14370"/>
                </a:cubicBezTo>
                <a:close/>
              </a:path>
              <a:path w="43200" h="43200" fill="none" extrusionOk="0">
                <a:moveTo>
                  <a:pt x="4693" y="26177"/>
                </a:moveTo>
                <a:cubicBezTo>
                  <a:pt x="3809" y="26271"/>
                  <a:pt x="2925" y="25993"/>
                  <a:pt x="2160" y="25380"/>
                </a:cubicBezTo>
                <a:moveTo>
                  <a:pt x="6928" y="34899"/>
                </a:moveTo>
                <a:cubicBezTo>
                  <a:pt x="6573" y="35092"/>
                  <a:pt x="6200" y="35220"/>
                  <a:pt x="5820" y="35280"/>
                </a:cubicBezTo>
                <a:moveTo>
                  <a:pt x="16478" y="39090"/>
                </a:moveTo>
                <a:cubicBezTo>
                  <a:pt x="16211" y="38544"/>
                  <a:pt x="15987" y="37961"/>
                  <a:pt x="15810" y="37350"/>
                </a:cubicBezTo>
                <a:moveTo>
                  <a:pt x="28827" y="34751"/>
                </a:moveTo>
                <a:cubicBezTo>
                  <a:pt x="28788" y="35398"/>
                  <a:pt x="28698" y="36038"/>
                  <a:pt x="28560" y="36660"/>
                </a:cubicBezTo>
                <a:moveTo>
                  <a:pt x="34129" y="22954"/>
                </a:moveTo>
                <a:cubicBezTo>
                  <a:pt x="36133" y="24282"/>
                  <a:pt x="37398" y="27058"/>
                  <a:pt x="37380" y="30090"/>
                </a:cubicBezTo>
                <a:moveTo>
                  <a:pt x="41798" y="15354"/>
                </a:moveTo>
                <a:cubicBezTo>
                  <a:pt x="41473" y="16386"/>
                  <a:pt x="40978" y="17302"/>
                  <a:pt x="40350" y="18030"/>
                </a:cubicBezTo>
                <a:moveTo>
                  <a:pt x="38324" y="5426"/>
                </a:moveTo>
                <a:cubicBezTo>
                  <a:pt x="38379" y="5843"/>
                  <a:pt x="38405" y="6266"/>
                  <a:pt x="38400" y="6690"/>
                </a:cubicBezTo>
                <a:moveTo>
                  <a:pt x="29078" y="3952"/>
                </a:moveTo>
                <a:cubicBezTo>
                  <a:pt x="29267" y="3369"/>
                  <a:pt x="29516" y="2826"/>
                  <a:pt x="29820" y="2340"/>
                </a:cubicBezTo>
                <a:moveTo>
                  <a:pt x="22141" y="4720"/>
                </a:moveTo>
                <a:cubicBezTo>
                  <a:pt x="22218" y="4238"/>
                  <a:pt x="22339" y="3771"/>
                  <a:pt x="22500" y="3330"/>
                </a:cubicBezTo>
                <a:moveTo>
                  <a:pt x="14000" y="5192"/>
                </a:moveTo>
                <a:cubicBezTo>
                  <a:pt x="14472" y="5568"/>
                  <a:pt x="14908" y="6021"/>
                  <a:pt x="15300" y="6540"/>
                </a:cubicBezTo>
                <a:moveTo>
                  <a:pt x="4127" y="15789"/>
                </a:moveTo>
                <a:cubicBezTo>
                  <a:pt x="4024" y="15325"/>
                  <a:pt x="3948" y="14851"/>
                  <a:pt x="3900" y="14370"/>
                </a:cubicBezTo>
              </a:path>
            </a:pathLst>
          </a:custGeom>
          <a:ln/>
        </p:spPr>
        <p:style>
          <a:lnRef idx="0">
            <a:schemeClr val="accent6"/>
          </a:lnRef>
          <a:fillRef idx="1003">
            <a:schemeClr val="lt1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8" name="TextBox 77">
            <a:hlinkClick r:id="" action="ppaction://macro?name=Eight"/>
          </p:cNvPr>
          <p:cNvSpPr txBox="1"/>
          <p:nvPr/>
        </p:nvSpPr>
        <p:spPr>
          <a:xfrm>
            <a:off x="4643332" y="5429264"/>
            <a:ext cx="468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dirty="0" smtClean="0">
                <a:solidFill>
                  <a:schemeClr val="accent3">
                    <a:lumMod val="75000"/>
                  </a:schemeClr>
                </a:solidFill>
              </a:rPr>
              <a:t>8</a:t>
            </a:r>
            <a:endParaRPr lang="en-US" sz="20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76" name="Picture 86" descr="f8.png">
            <a:hlinkClick r:id="" action="ppaction://macro?name=Eight"/>
          </p:cNvPr>
          <p:cNvPicPr>
            <a:picLocks noChangeAspect="1"/>
          </p:cNvPicPr>
          <p:nvPr/>
        </p:nvPicPr>
        <p:blipFill>
          <a:blip r:embed="rId6" cstate="print"/>
          <a:srcRect l="10526" t="20684" r="65790" b="18241"/>
          <a:stretch>
            <a:fillRect/>
          </a:stretch>
        </p:blipFill>
        <p:spPr>
          <a:xfrm rot="19436323">
            <a:off x="4529217" y="5552328"/>
            <a:ext cx="320143" cy="444643"/>
          </a:xfrm>
          <a:prstGeom prst="rect">
            <a:avLst/>
          </a:prstGeom>
        </p:spPr>
      </p:pic>
      <p:sp>
        <p:nvSpPr>
          <p:cNvPr id="73" name="Freeform 92">
            <a:hlinkClick r:id="" action="ppaction://macro?name=Seven"/>
          </p:cNvPr>
          <p:cNvSpPr/>
          <p:nvPr/>
        </p:nvSpPr>
        <p:spPr>
          <a:xfrm>
            <a:off x="2893048" y="5472184"/>
            <a:ext cx="928800" cy="571504"/>
          </a:xfrm>
          <a:custGeom>
            <a:avLst/>
            <a:gdLst>
              <a:gd name="connsiteX0" fmla="*/ 3900 w 43200"/>
              <a:gd name="connsiteY0" fmla="*/ 14370 h 43200"/>
              <a:gd name="connsiteX1" fmla="*/ 5623 w 43200"/>
              <a:gd name="connsiteY1" fmla="*/ 6907 h 43200"/>
              <a:gd name="connsiteX2" fmla="*/ 14005 w 43200"/>
              <a:gd name="connsiteY2" fmla="*/ 5202 h 43200"/>
              <a:gd name="connsiteX3" fmla="*/ 22456 w 43200"/>
              <a:gd name="connsiteY3" fmla="*/ 3432 h 43200"/>
              <a:gd name="connsiteX4" fmla="*/ 25749 w 43200"/>
              <a:gd name="connsiteY4" fmla="*/ 200 h 43200"/>
              <a:gd name="connsiteX5" fmla="*/ 29833 w 43200"/>
              <a:gd name="connsiteY5" fmla="*/ 2481 h 43200"/>
              <a:gd name="connsiteX6" fmla="*/ 35463 w 43200"/>
              <a:gd name="connsiteY6" fmla="*/ 690 h 43200"/>
              <a:gd name="connsiteX7" fmla="*/ 38318 w 43200"/>
              <a:gd name="connsiteY7" fmla="*/ 5576 h 43200"/>
              <a:gd name="connsiteX8" fmla="*/ 41982 w 43200"/>
              <a:gd name="connsiteY8" fmla="*/ 10318 h 43200"/>
              <a:gd name="connsiteX9" fmla="*/ 41818 w 43200"/>
              <a:gd name="connsiteY9" fmla="*/ 15460 h 43200"/>
              <a:gd name="connsiteX10" fmla="*/ 43016 w 43200"/>
              <a:gd name="connsiteY10" fmla="*/ 23322 h 43200"/>
              <a:gd name="connsiteX11" fmla="*/ 37404 w 43200"/>
              <a:gd name="connsiteY11" fmla="*/ 30204 h 43200"/>
              <a:gd name="connsiteX12" fmla="*/ 35395 w 43200"/>
              <a:gd name="connsiteY12" fmla="*/ 36101 h 43200"/>
              <a:gd name="connsiteX13" fmla="*/ 28555 w 43200"/>
              <a:gd name="connsiteY13" fmla="*/ 36815 h 43200"/>
              <a:gd name="connsiteX14" fmla="*/ 23667 w 43200"/>
              <a:gd name="connsiteY14" fmla="*/ 43106 h 43200"/>
              <a:gd name="connsiteX15" fmla="*/ 16480 w 43200"/>
              <a:gd name="connsiteY15" fmla="*/ 39266 h 43200"/>
              <a:gd name="connsiteX16" fmla="*/ 5804 w 43200"/>
              <a:gd name="connsiteY16" fmla="*/ 35472 h 43200"/>
              <a:gd name="connsiteX17" fmla="*/ 1110 w 43200"/>
              <a:gd name="connsiteY17" fmla="*/ 31250 h 43200"/>
              <a:gd name="connsiteX18" fmla="*/ 2113 w 43200"/>
              <a:gd name="connsiteY18" fmla="*/ 25551 h 43200"/>
              <a:gd name="connsiteX19" fmla="*/ -5 w 43200"/>
              <a:gd name="connsiteY19" fmla="*/ 19704 h 43200"/>
              <a:gd name="connsiteX20" fmla="*/ 3863 w 43200"/>
              <a:gd name="connsiteY20" fmla="*/ 14507 h 43200"/>
              <a:gd name="connsiteX21" fmla="*/ 3900 w 43200"/>
              <a:gd name="connsiteY21" fmla="*/ 14370 h 43200"/>
              <a:gd name="connsiteX0" fmla="*/ 4693 w 43200"/>
              <a:gd name="connsiteY0" fmla="*/ 26177 h 43200"/>
              <a:gd name="connsiteX1" fmla="*/ 2160 w 43200"/>
              <a:gd name="connsiteY1" fmla="*/ 25380 h 43200"/>
              <a:gd name="connsiteX2" fmla="*/ 6928 w 43200"/>
              <a:gd name="connsiteY2" fmla="*/ 34899 h 43200"/>
              <a:gd name="connsiteX3" fmla="*/ 5820 w 43200"/>
              <a:gd name="connsiteY3" fmla="*/ 35280 h 43200"/>
              <a:gd name="connsiteX4" fmla="*/ 16478 w 43200"/>
              <a:gd name="connsiteY4" fmla="*/ 39090 h 43200"/>
              <a:gd name="connsiteX5" fmla="*/ 15810 w 43200"/>
              <a:gd name="connsiteY5" fmla="*/ 37350 h 43200"/>
              <a:gd name="connsiteX6" fmla="*/ 28827 w 43200"/>
              <a:gd name="connsiteY6" fmla="*/ 34751 h 43200"/>
              <a:gd name="connsiteX7" fmla="*/ 28560 w 43200"/>
              <a:gd name="connsiteY7" fmla="*/ 36660 h 43200"/>
              <a:gd name="connsiteX8" fmla="*/ 34129 w 43200"/>
              <a:gd name="connsiteY8" fmla="*/ 22954 h 43200"/>
              <a:gd name="connsiteX9" fmla="*/ 37380 w 43200"/>
              <a:gd name="connsiteY9" fmla="*/ 30090 h 43200"/>
              <a:gd name="connsiteX10" fmla="*/ 41798 w 43200"/>
              <a:gd name="connsiteY10" fmla="*/ 15354 h 43200"/>
              <a:gd name="connsiteX11" fmla="*/ 40350 w 43200"/>
              <a:gd name="connsiteY11" fmla="*/ 18030 h 43200"/>
              <a:gd name="connsiteX12" fmla="*/ 38324 w 43200"/>
              <a:gd name="connsiteY12" fmla="*/ 5426 h 43200"/>
              <a:gd name="connsiteX13" fmla="*/ 38400 w 43200"/>
              <a:gd name="connsiteY13" fmla="*/ 6690 h 43200"/>
              <a:gd name="connsiteX14" fmla="*/ 29078 w 43200"/>
              <a:gd name="connsiteY14" fmla="*/ 3952 h 43200"/>
              <a:gd name="connsiteX15" fmla="*/ 29820 w 43200"/>
              <a:gd name="connsiteY15" fmla="*/ 2340 h 43200"/>
              <a:gd name="connsiteX16" fmla="*/ 22141 w 43200"/>
              <a:gd name="connsiteY16" fmla="*/ 4720 h 43200"/>
              <a:gd name="connsiteX17" fmla="*/ 22500 w 43200"/>
              <a:gd name="connsiteY17" fmla="*/ 3330 h 43200"/>
              <a:gd name="connsiteX18" fmla="*/ 14000 w 43200"/>
              <a:gd name="connsiteY18" fmla="*/ 5192 h 43200"/>
              <a:gd name="connsiteX19" fmla="*/ 15300 w 43200"/>
              <a:gd name="connsiteY19" fmla="*/ 6540 h 43200"/>
              <a:gd name="connsiteX20" fmla="*/ 4127 w 43200"/>
              <a:gd name="connsiteY20" fmla="*/ 15789 h 43200"/>
              <a:gd name="connsiteX21" fmla="*/ 3900 w 43200"/>
              <a:gd name="connsiteY21" fmla="*/ 14370 h 4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3200" h="43200">
                <a:moveTo>
                  <a:pt x="3900" y="14370"/>
                </a:moveTo>
                <a:cubicBezTo>
                  <a:pt x="3629" y="11657"/>
                  <a:pt x="4261" y="8921"/>
                  <a:pt x="5623" y="6907"/>
                </a:cubicBezTo>
                <a:cubicBezTo>
                  <a:pt x="7775" y="3726"/>
                  <a:pt x="11264" y="3017"/>
                  <a:pt x="14005" y="5202"/>
                </a:cubicBezTo>
                <a:cubicBezTo>
                  <a:pt x="15678" y="909"/>
                  <a:pt x="19914" y="22"/>
                  <a:pt x="22456" y="3432"/>
                </a:cubicBezTo>
                <a:cubicBezTo>
                  <a:pt x="23097" y="1683"/>
                  <a:pt x="24328" y="474"/>
                  <a:pt x="25749" y="200"/>
                </a:cubicBezTo>
                <a:cubicBezTo>
                  <a:pt x="27313" y="-102"/>
                  <a:pt x="28875" y="770"/>
                  <a:pt x="29833" y="2481"/>
                </a:cubicBezTo>
                <a:cubicBezTo>
                  <a:pt x="31215" y="267"/>
                  <a:pt x="33501" y="-460"/>
                  <a:pt x="35463" y="690"/>
                </a:cubicBezTo>
                <a:cubicBezTo>
                  <a:pt x="36958" y="1566"/>
                  <a:pt x="38030" y="3400"/>
                  <a:pt x="38318" y="5576"/>
                </a:cubicBezTo>
                <a:cubicBezTo>
                  <a:pt x="40046" y="6218"/>
                  <a:pt x="41422" y="7998"/>
                  <a:pt x="41982" y="10318"/>
                </a:cubicBezTo>
                <a:cubicBezTo>
                  <a:pt x="42389" y="12002"/>
                  <a:pt x="42331" y="13831"/>
                  <a:pt x="41818" y="15460"/>
                </a:cubicBezTo>
                <a:cubicBezTo>
                  <a:pt x="43079" y="17694"/>
                  <a:pt x="43520" y="20590"/>
                  <a:pt x="43016" y="23322"/>
                </a:cubicBezTo>
                <a:cubicBezTo>
                  <a:pt x="42346" y="26954"/>
                  <a:pt x="40128" y="29674"/>
                  <a:pt x="37404" y="30204"/>
                </a:cubicBezTo>
                <a:cubicBezTo>
                  <a:pt x="37391" y="32471"/>
                  <a:pt x="36658" y="34621"/>
                  <a:pt x="35395" y="36101"/>
                </a:cubicBezTo>
                <a:cubicBezTo>
                  <a:pt x="33476" y="38350"/>
                  <a:pt x="30704" y="38639"/>
                  <a:pt x="28555" y="36815"/>
                </a:cubicBezTo>
                <a:cubicBezTo>
                  <a:pt x="27860" y="39948"/>
                  <a:pt x="25999" y="42343"/>
                  <a:pt x="23667" y="43106"/>
                </a:cubicBezTo>
                <a:cubicBezTo>
                  <a:pt x="20919" y="44005"/>
                  <a:pt x="18051" y="42473"/>
                  <a:pt x="16480" y="39266"/>
                </a:cubicBezTo>
                <a:cubicBezTo>
                  <a:pt x="12772" y="42310"/>
                  <a:pt x="7956" y="40599"/>
                  <a:pt x="5804" y="35472"/>
                </a:cubicBezTo>
                <a:cubicBezTo>
                  <a:pt x="3690" y="35809"/>
                  <a:pt x="1705" y="34024"/>
                  <a:pt x="1110" y="31250"/>
                </a:cubicBezTo>
                <a:cubicBezTo>
                  <a:pt x="679" y="29243"/>
                  <a:pt x="1060" y="27077"/>
                  <a:pt x="2113" y="25551"/>
                </a:cubicBezTo>
                <a:cubicBezTo>
                  <a:pt x="619" y="24354"/>
                  <a:pt x="-213" y="22057"/>
                  <a:pt x="-5" y="19704"/>
                </a:cubicBezTo>
                <a:cubicBezTo>
                  <a:pt x="239" y="16949"/>
                  <a:pt x="1845" y="14791"/>
                  <a:pt x="3863" y="14507"/>
                </a:cubicBezTo>
                <a:cubicBezTo>
                  <a:pt x="3875" y="14461"/>
                  <a:pt x="3888" y="14416"/>
                  <a:pt x="3900" y="14370"/>
                </a:cubicBezTo>
                <a:close/>
              </a:path>
              <a:path w="43200" h="43200" fill="none" extrusionOk="0">
                <a:moveTo>
                  <a:pt x="4693" y="26177"/>
                </a:moveTo>
                <a:cubicBezTo>
                  <a:pt x="3809" y="26271"/>
                  <a:pt x="2925" y="25993"/>
                  <a:pt x="2160" y="25380"/>
                </a:cubicBezTo>
                <a:moveTo>
                  <a:pt x="6928" y="34899"/>
                </a:moveTo>
                <a:cubicBezTo>
                  <a:pt x="6573" y="35092"/>
                  <a:pt x="6200" y="35220"/>
                  <a:pt x="5820" y="35280"/>
                </a:cubicBezTo>
                <a:moveTo>
                  <a:pt x="16478" y="39090"/>
                </a:moveTo>
                <a:cubicBezTo>
                  <a:pt x="16211" y="38544"/>
                  <a:pt x="15987" y="37961"/>
                  <a:pt x="15810" y="37350"/>
                </a:cubicBezTo>
                <a:moveTo>
                  <a:pt x="28827" y="34751"/>
                </a:moveTo>
                <a:cubicBezTo>
                  <a:pt x="28788" y="35398"/>
                  <a:pt x="28698" y="36038"/>
                  <a:pt x="28560" y="36660"/>
                </a:cubicBezTo>
                <a:moveTo>
                  <a:pt x="34129" y="22954"/>
                </a:moveTo>
                <a:cubicBezTo>
                  <a:pt x="36133" y="24282"/>
                  <a:pt x="37398" y="27058"/>
                  <a:pt x="37380" y="30090"/>
                </a:cubicBezTo>
                <a:moveTo>
                  <a:pt x="41798" y="15354"/>
                </a:moveTo>
                <a:cubicBezTo>
                  <a:pt x="41473" y="16386"/>
                  <a:pt x="40978" y="17302"/>
                  <a:pt x="40350" y="18030"/>
                </a:cubicBezTo>
                <a:moveTo>
                  <a:pt x="38324" y="5426"/>
                </a:moveTo>
                <a:cubicBezTo>
                  <a:pt x="38379" y="5843"/>
                  <a:pt x="38405" y="6266"/>
                  <a:pt x="38400" y="6690"/>
                </a:cubicBezTo>
                <a:moveTo>
                  <a:pt x="29078" y="3952"/>
                </a:moveTo>
                <a:cubicBezTo>
                  <a:pt x="29267" y="3369"/>
                  <a:pt x="29516" y="2826"/>
                  <a:pt x="29820" y="2340"/>
                </a:cubicBezTo>
                <a:moveTo>
                  <a:pt x="22141" y="4720"/>
                </a:moveTo>
                <a:cubicBezTo>
                  <a:pt x="22218" y="4238"/>
                  <a:pt x="22339" y="3771"/>
                  <a:pt x="22500" y="3330"/>
                </a:cubicBezTo>
                <a:moveTo>
                  <a:pt x="14000" y="5192"/>
                </a:moveTo>
                <a:cubicBezTo>
                  <a:pt x="14472" y="5568"/>
                  <a:pt x="14908" y="6021"/>
                  <a:pt x="15300" y="6540"/>
                </a:cubicBezTo>
                <a:moveTo>
                  <a:pt x="4127" y="15789"/>
                </a:moveTo>
                <a:cubicBezTo>
                  <a:pt x="4024" y="15325"/>
                  <a:pt x="3948" y="14851"/>
                  <a:pt x="3900" y="14370"/>
                </a:cubicBezTo>
              </a:path>
            </a:pathLst>
          </a:custGeom>
          <a:gradFill>
            <a:gsLst>
              <a:gs pos="0">
                <a:schemeClr val="lt1">
                  <a:tint val="80000"/>
                  <a:satMod val="300000"/>
                  <a:alpha val="69000"/>
                </a:schemeClr>
              </a:gs>
              <a:gs pos="100000">
                <a:schemeClr val="lt1">
                  <a:shade val="30000"/>
                  <a:satMod val="200000"/>
                </a:schemeClr>
              </a:gs>
            </a:gsLst>
          </a:gradFill>
          <a:ln/>
        </p:spPr>
        <p:style>
          <a:lnRef idx="0">
            <a:schemeClr val="accent6"/>
          </a:lnRef>
          <a:fillRef idx="1003">
            <a:schemeClr val="lt1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4" name="TextBox 73">
            <a:hlinkClick r:id="" action="ppaction://macro?name=Seven"/>
          </p:cNvPr>
          <p:cNvSpPr txBox="1"/>
          <p:nvPr/>
        </p:nvSpPr>
        <p:spPr>
          <a:xfrm>
            <a:off x="3282304" y="5429264"/>
            <a:ext cx="468000" cy="4001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pPr algn="r"/>
            <a:r>
              <a:rPr lang="en-US" sz="2000" b="1" dirty="0" smtClean="0">
                <a:solidFill>
                  <a:srgbClr val="FF5050"/>
                </a:solidFill>
              </a:rPr>
              <a:t>7</a:t>
            </a:r>
            <a:endParaRPr lang="en-US" sz="2000" b="1" dirty="0">
              <a:solidFill>
                <a:srgbClr val="FF5050"/>
              </a:solidFill>
            </a:endParaRPr>
          </a:p>
        </p:txBody>
      </p:sp>
      <p:pic>
        <p:nvPicPr>
          <p:cNvPr id="72" name="Picture 91" descr="f7.png">
            <a:hlinkClick r:id="" action="ppaction://macro?name=Seven"/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035924" y="5606266"/>
            <a:ext cx="528388" cy="323064"/>
          </a:xfrm>
          <a:prstGeom prst="rect">
            <a:avLst/>
          </a:prstGeom>
        </p:spPr>
      </p:pic>
      <p:sp>
        <p:nvSpPr>
          <p:cNvPr id="69" name="Freeform 97">
            <a:hlinkClick r:id="" action="ppaction://macro?name=Three"/>
          </p:cNvPr>
          <p:cNvSpPr/>
          <p:nvPr/>
        </p:nvSpPr>
        <p:spPr>
          <a:xfrm>
            <a:off x="4286248" y="4500570"/>
            <a:ext cx="928694" cy="571504"/>
          </a:xfrm>
          <a:custGeom>
            <a:avLst/>
            <a:gdLst>
              <a:gd name="connsiteX0" fmla="*/ 3900 w 43200"/>
              <a:gd name="connsiteY0" fmla="*/ 14370 h 43200"/>
              <a:gd name="connsiteX1" fmla="*/ 5623 w 43200"/>
              <a:gd name="connsiteY1" fmla="*/ 6907 h 43200"/>
              <a:gd name="connsiteX2" fmla="*/ 14005 w 43200"/>
              <a:gd name="connsiteY2" fmla="*/ 5202 h 43200"/>
              <a:gd name="connsiteX3" fmla="*/ 22456 w 43200"/>
              <a:gd name="connsiteY3" fmla="*/ 3432 h 43200"/>
              <a:gd name="connsiteX4" fmla="*/ 25749 w 43200"/>
              <a:gd name="connsiteY4" fmla="*/ 200 h 43200"/>
              <a:gd name="connsiteX5" fmla="*/ 29833 w 43200"/>
              <a:gd name="connsiteY5" fmla="*/ 2481 h 43200"/>
              <a:gd name="connsiteX6" fmla="*/ 35463 w 43200"/>
              <a:gd name="connsiteY6" fmla="*/ 690 h 43200"/>
              <a:gd name="connsiteX7" fmla="*/ 38318 w 43200"/>
              <a:gd name="connsiteY7" fmla="*/ 5576 h 43200"/>
              <a:gd name="connsiteX8" fmla="*/ 41982 w 43200"/>
              <a:gd name="connsiteY8" fmla="*/ 10318 h 43200"/>
              <a:gd name="connsiteX9" fmla="*/ 41818 w 43200"/>
              <a:gd name="connsiteY9" fmla="*/ 15460 h 43200"/>
              <a:gd name="connsiteX10" fmla="*/ 43016 w 43200"/>
              <a:gd name="connsiteY10" fmla="*/ 23322 h 43200"/>
              <a:gd name="connsiteX11" fmla="*/ 37404 w 43200"/>
              <a:gd name="connsiteY11" fmla="*/ 30204 h 43200"/>
              <a:gd name="connsiteX12" fmla="*/ 35395 w 43200"/>
              <a:gd name="connsiteY12" fmla="*/ 36101 h 43200"/>
              <a:gd name="connsiteX13" fmla="*/ 28555 w 43200"/>
              <a:gd name="connsiteY13" fmla="*/ 36815 h 43200"/>
              <a:gd name="connsiteX14" fmla="*/ 23667 w 43200"/>
              <a:gd name="connsiteY14" fmla="*/ 43106 h 43200"/>
              <a:gd name="connsiteX15" fmla="*/ 16480 w 43200"/>
              <a:gd name="connsiteY15" fmla="*/ 39266 h 43200"/>
              <a:gd name="connsiteX16" fmla="*/ 5804 w 43200"/>
              <a:gd name="connsiteY16" fmla="*/ 35472 h 43200"/>
              <a:gd name="connsiteX17" fmla="*/ 1110 w 43200"/>
              <a:gd name="connsiteY17" fmla="*/ 31250 h 43200"/>
              <a:gd name="connsiteX18" fmla="*/ 2113 w 43200"/>
              <a:gd name="connsiteY18" fmla="*/ 25551 h 43200"/>
              <a:gd name="connsiteX19" fmla="*/ -5 w 43200"/>
              <a:gd name="connsiteY19" fmla="*/ 19704 h 43200"/>
              <a:gd name="connsiteX20" fmla="*/ 3863 w 43200"/>
              <a:gd name="connsiteY20" fmla="*/ 14507 h 43200"/>
              <a:gd name="connsiteX21" fmla="*/ 3900 w 43200"/>
              <a:gd name="connsiteY21" fmla="*/ 14370 h 43200"/>
              <a:gd name="connsiteX0" fmla="*/ 4693 w 43200"/>
              <a:gd name="connsiteY0" fmla="*/ 26177 h 43200"/>
              <a:gd name="connsiteX1" fmla="*/ 2160 w 43200"/>
              <a:gd name="connsiteY1" fmla="*/ 25380 h 43200"/>
              <a:gd name="connsiteX2" fmla="*/ 6928 w 43200"/>
              <a:gd name="connsiteY2" fmla="*/ 34899 h 43200"/>
              <a:gd name="connsiteX3" fmla="*/ 5820 w 43200"/>
              <a:gd name="connsiteY3" fmla="*/ 35280 h 43200"/>
              <a:gd name="connsiteX4" fmla="*/ 16478 w 43200"/>
              <a:gd name="connsiteY4" fmla="*/ 39090 h 43200"/>
              <a:gd name="connsiteX5" fmla="*/ 15810 w 43200"/>
              <a:gd name="connsiteY5" fmla="*/ 37350 h 43200"/>
              <a:gd name="connsiteX6" fmla="*/ 28827 w 43200"/>
              <a:gd name="connsiteY6" fmla="*/ 34751 h 43200"/>
              <a:gd name="connsiteX7" fmla="*/ 28560 w 43200"/>
              <a:gd name="connsiteY7" fmla="*/ 36660 h 43200"/>
              <a:gd name="connsiteX8" fmla="*/ 34129 w 43200"/>
              <a:gd name="connsiteY8" fmla="*/ 22954 h 43200"/>
              <a:gd name="connsiteX9" fmla="*/ 37380 w 43200"/>
              <a:gd name="connsiteY9" fmla="*/ 30090 h 43200"/>
              <a:gd name="connsiteX10" fmla="*/ 41798 w 43200"/>
              <a:gd name="connsiteY10" fmla="*/ 15354 h 43200"/>
              <a:gd name="connsiteX11" fmla="*/ 40350 w 43200"/>
              <a:gd name="connsiteY11" fmla="*/ 18030 h 43200"/>
              <a:gd name="connsiteX12" fmla="*/ 38324 w 43200"/>
              <a:gd name="connsiteY12" fmla="*/ 5426 h 43200"/>
              <a:gd name="connsiteX13" fmla="*/ 38400 w 43200"/>
              <a:gd name="connsiteY13" fmla="*/ 6690 h 43200"/>
              <a:gd name="connsiteX14" fmla="*/ 29078 w 43200"/>
              <a:gd name="connsiteY14" fmla="*/ 3952 h 43200"/>
              <a:gd name="connsiteX15" fmla="*/ 29820 w 43200"/>
              <a:gd name="connsiteY15" fmla="*/ 2340 h 43200"/>
              <a:gd name="connsiteX16" fmla="*/ 22141 w 43200"/>
              <a:gd name="connsiteY16" fmla="*/ 4720 h 43200"/>
              <a:gd name="connsiteX17" fmla="*/ 22500 w 43200"/>
              <a:gd name="connsiteY17" fmla="*/ 3330 h 43200"/>
              <a:gd name="connsiteX18" fmla="*/ 14000 w 43200"/>
              <a:gd name="connsiteY18" fmla="*/ 5192 h 43200"/>
              <a:gd name="connsiteX19" fmla="*/ 15300 w 43200"/>
              <a:gd name="connsiteY19" fmla="*/ 6540 h 43200"/>
              <a:gd name="connsiteX20" fmla="*/ 4127 w 43200"/>
              <a:gd name="connsiteY20" fmla="*/ 15789 h 43200"/>
              <a:gd name="connsiteX21" fmla="*/ 3900 w 43200"/>
              <a:gd name="connsiteY21" fmla="*/ 14370 h 4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3200" h="43200">
                <a:moveTo>
                  <a:pt x="3900" y="14370"/>
                </a:moveTo>
                <a:cubicBezTo>
                  <a:pt x="3629" y="11657"/>
                  <a:pt x="4261" y="8921"/>
                  <a:pt x="5623" y="6907"/>
                </a:cubicBezTo>
                <a:cubicBezTo>
                  <a:pt x="7775" y="3726"/>
                  <a:pt x="11264" y="3017"/>
                  <a:pt x="14005" y="5202"/>
                </a:cubicBezTo>
                <a:cubicBezTo>
                  <a:pt x="15678" y="909"/>
                  <a:pt x="19914" y="22"/>
                  <a:pt x="22456" y="3432"/>
                </a:cubicBezTo>
                <a:cubicBezTo>
                  <a:pt x="23097" y="1683"/>
                  <a:pt x="24328" y="474"/>
                  <a:pt x="25749" y="200"/>
                </a:cubicBezTo>
                <a:cubicBezTo>
                  <a:pt x="27313" y="-102"/>
                  <a:pt x="28875" y="770"/>
                  <a:pt x="29833" y="2481"/>
                </a:cubicBezTo>
                <a:cubicBezTo>
                  <a:pt x="31215" y="267"/>
                  <a:pt x="33501" y="-460"/>
                  <a:pt x="35463" y="690"/>
                </a:cubicBezTo>
                <a:cubicBezTo>
                  <a:pt x="36958" y="1566"/>
                  <a:pt x="38030" y="3400"/>
                  <a:pt x="38318" y="5576"/>
                </a:cubicBezTo>
                <a:cubicBezTo>
                  <a:pt x="40046" y="6218"/>
                  <a:pt x="41422" y="7998"/>
                  <a:pt x="41982" y="10318"/>
                </a:cubicBezTo>
                <a:cubicBezTo>
                  <a:pt x="42389" y="12002"/>
                  <a:pt x="42331" y="13831"/>
                  <a:pt x="41818" y="15460"/>
                </a:cubicBezTo>
                <a:cubicBezTo>
                  <a:pt x="43079" y="17694"/>
                  <a:pt x="43520" y="20590"/>
                  <a:pt x="43016" y="23322"/>
                </a:cubicBezTo>
                <a:cubicBezTo>
                  <a:pt x="42346" y="26954"/>
                  <a:pt x="40128" y="29674"/>
                  <a:pt x="37404" y="30204"/>
                </a:cubicBezTo>
                <a:cubicBezTo>
                  <a:pt x="37391" y="32471"/>
                  <a:pt x="36658" y="34621"/>
                  <a:pt x="35395" y="36101"/>
                </a:cubicBezTo>
                <a:cubicBezTo>
                  <a:pt x="33476" y="38350"/>
                  <a:pt x="30704" y="38639"/>
                  <a:pt x="28555" y="36815"/>
                </a:cubicBezTo>
                <a:cubicBezTo>
                  <a:pt x="27860" y="39948"/>
                  <a:pt x="25999" y="42343"/>
                  <a:pt x="23667" y="43106"/>
                </a:cubicBezTo>
                <a:cubicBezTo>
                  <a:pt x="20919" y="44005"/>
                  <a:pt x="18051" y="42473"/>
                  <a:pt x="16480" y="39266"/>
                </a:cubicBezTo>
                <a:cubicBezTo>
                  <a:pt x="12772" y="42310"/>
                  <a:pt x="7956" y="40599"/>
                  <a:pt x="5804" y="35472"/>
                </a:cubicBezTo>
                <a:cubicBezTo>
                  <a:pt x="3690" y="35809"/>
                  <a:pt x="1705" y="34024"/>
                  <a:pt x="1110" y="31250"/>
                </a:cubicBezTo>
                <a:cubicBezTo>
                  <a:pt x="679" y="29243"/>
                  <a:pt x="1060" y="27077"/>
                  <a:pt x="2113" y="25551"/>
                </a:cubicBezTo>
                <a:cubicBezTo>
                  <a:pt x="619" y="24354"/>
                  <a:pt x="-213" y="22057"/>
                  <a:pt x="-5" y="19704"/>
                </a:cubicBezTo>
                <a:cubicBezTo>
                  <a:pt x="239" y="16949"/>
                  <a:pt x="1845" y="14791"/>
                  <a:pt x="3863" y="14507"/>
                </a:cubicBezTo>
                <a:cubicBezTo>
                  <a:pt x="3875" y="14461"/>
                  <a:pt x="3888" y="14416"/>
                  <a:pt x="3900" y="14370"/>
                </a:cubicBezTo>
                <a:close/>
              </a:path>
              <a:path w="43200" h="43200" fill="none" extrusionOk="0">
                <a:moveTo>
                  <a:pt x="4693" y="26177"/>
                </a:moveTo>
                <a:cubicBezTo>
                  <a:pt x="3809" y="26271"/>
                  <a:pt x="2925" y="25993"/>
                  <a:pt x="2160" y="25380"/>
                </a:cubicBezTo>
                <a:moveTo>
                  <a:pt x="6928" y="34899"/>
                </a:moveTo>
                <a:cubicBezTo>
                  <a:pt x="6573" y="35092"/>
                  <a:pt x="6200" y="35220"/>
                  <a:pt x="5820" y="35280"/>
                </a:cubicBezTo>
                <a:moveTo>
                  <a:pt x="16478" y="39090"/>
                </a:moveTo>
                <a:cubicBezTo>
                  <a:pt x="16211" y="38544"/>
                  <a:pt x="15987" y="37961"/>
                  <a:pt x="15810" y="37350"/>
                </a:cubicBezTo>
                <a:moveTo>
                  <a:pt x="28827" y="34751"/>
                </a:moveTo>
                <a:cubicBezTo>
                  <a:pt x="28788" y="35398"/>
                  <a:pt x="28698" y="36038"/>
                  <a:pt x="28560" y="36660"/>
                </a:cubicBezTo>
                <a:moveTo>
                  <a:pt x="34129" y="22954"/>
                </a:moveTo>
                <a:cubicBezTo>
                  <a:pt x="36133" y="24282"/>
                  <a:pt x="37398" y="27058"/>
                  <a:pt x="37380" y="30090"/>
                </a:cubicBezTo>
                <a:moveTo>
                  <a:pt x="41798" y="15354"/>
                </a:moveTo>
                <a:cubicBezTo>
                  <a:pt x="41473" y="16386"/>
                  <a:pt x="40978" y="17302"/>
                  <a:pt x="40350" y="18030"/>
                </a:cubicBezTo>
                <a:moveTo>
                  <a:pt x="38324" y="5426"/>
                </a:moveTo>
                <a:cubicBezTo>
                  <a:pt x="38379" y="5843"/>
                  <a:pt x="38405" y="6266"/>
                  <a:pt x="38400" y="6690"/>
                </a:cubicBezTo>
                <a:moveTo>
                  <a:pt x="29078" y="3952"/>
                </a:moveTo>
                <a:cubicBezTo>
                  <a:pt x="29267" y="3369"/>
                  <a:pt x="29516" y="2826"/>
                  <a:pt x="29820" y="2340"/>
                </a:cubicBezTo>
                <a:moveTo>
                  <a:pt x="22141" y="4720"/>
                </a:moveTo>
                <a:cubicBezTo>
                  <a:pt x="22218" y="4238"/>
                  <a:pt x="22339" y="3771"/>
                  <a:pt x="22500" y="3330"/>
                </a:cubicBezTo>
                <a:moveTo>
                  <a:pt x="14000" y="5192"/>
                </a:moveTo>
                <a:cubicBezTo>
                  <a:pt x="14472" y="5568"/>
                  <a:pt x="14908" y="6021"/>
                  <a:pt x="15300" y="6540"/>
                </a:cubicBezTo>
                <a:moveTo>
                  <a:pt x="4127" y="15789"/>
                </a:moveTo>
                <a:cubicBezTo>
                  <a:pt x="4024" y="15325"/>
                  <a:pt x="3948" y="14851"/>
                  <a:pt x="3900" y="14370"/>
                </a:cubicBezTo>
              </a:path>
            </a:pathLst>
          </a:custGeom>
          <a:ln/>
        </p:spPr>
        <p:style>
          <a:lnRef idx="0">
            <a:schemeClr val="accent6"/>
          </a:lnRef>
          <a:fillRef idx="1003">
            <a:schemeClr val="lt1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0" name="TextBox 69">
            <a:hlinkClick r:id="" action="ppaction://macro?name=Three"/>
          </p:cNvPr>
          <p:cNvSpPr txBox="1"/>
          <p:nvPr/>
        </p:nvSpPr>
        <p:spPr>
          <a:xfrm>
            <a:off x="4684260" y="4429132"/>
            <a:ext cx="434571" cy="400110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pPr algn="r"/>
            <a:r>
              <a:rPr lang="en-US" sz="2000" b="1" dirty="0" smtClean="0">
                <a:solidFill>
                  <a:srgbClr val="FF0000"/>
                </a:solidFill>
              </a:rPr>
              <a:t>3</a:t>
            </a:r>
            <a:endParaRPr lang="en-US" sz="2000" b="1" dirty="0">
              <a:solidFill>
                <a:srgbClr val="FF0000"/>
              </a:solidFill>
            </a:endParaRPr>
          </a:p>
        </p:txBody>
      </p:sp>
      <p:pic>
        <p:nvPicPr>
          <p:cNvPr id="68" name="Picture 2" descr="C:\Users\Katrin\Pictures\Microsoft Clip Organizer\j0246121.wmf">
            <a:hlinkClick r:id="" action="ppaction://macro?name=Three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429124" y="4563895"/>
            <a:ext cx="431753" cy="436741"/>
          </a:xfrm>
          <a:prstGeom prst="rect">
            <a:avLst/>
          </a:prstGeom>
          <a:noFill/>
        </p:spPr>
      </p:pic>
      <p:sp>
        <p:nvSpPr>
          <p:cNvPr id="65" name="Freeform 106">
            <a:hlinkClick r:id="" action="ppaction://macro?name=Four"/>
          </p:cNvPr>
          <p:cNvSpPr/>
          <p:nvPr/>
        </p:nvSpPr>
        <p:spPr>
          <a:xfrm>
            <a:off x="5679342" y="4500570"/>
            <a:ext cx="928694" cy="571504"/>
          </a:xfrm>
          <a:custGeom>
            <a:avLst/>
            <a:gdLst>
              <a:gd name="connsiteX0" fmla="*/ 3900 w 43200"/>
              <a:gd name="connsiteY0" fmla="*/ 14370 h 43200"/>
              <a:gd name="connsiteX1" fmla="*/ 5623 w 43200"/>
              <a:gd name="connsiteY1" fmla="*/ 6907 h 43200"/>
              <a:gd name="connsiteX2" fmla="*/ 14005 w 43200"/>
              <a:gd name="connsiteY2" fmla="*/ 5202 h 43200"/>
              <a:gd name="connsiteX3" fmla="*/ 22456 w 43200"/>
              <a:gd name="connsiteY3" fmla="*/ 3432 h 43200"/>
              <a:gd name="connsiteX4" fmla="*/ 25749 w 43200"/>
              <a:gd name="connsiteY4" fmla="*/ 200 h 43200"/>
              <a:gd name="connsiteX5" fmla="*/ 29833 w 43200"/>
              <a:gd name="connsiteY5" fmla="*/ 2481 h 43200"/>
              <a:gd name="connsiteX6" fmla="*/ 35463 w 43200"/>
              <a:gd name="connsiteY6" fmla="*/ 690 h 43200"/>
              <a:gd name="connsiteX7" fmla="*/ 38318 w 43200"/>
              <a:gd name="connsiteY7" fmla="*/ 5576 h 43200"/>
              <a:gd name="connsiteX8" fmla="*/ 41982 w 43200"/>
              <a:gd name="connsiteY8" fmla="*/ 10318 h 43200"/>
              <a:gd name="connsiteX9" fmla="*/ 41818 w 43200"/>
              <a:gd name="connsiteY9" fmla="*/ 15460 h 43200"/>
              <a:gd name="connsiteX10" fmla="*/ 43016 w 43200"/>
              <a:gd name="connsiteY10" fmla="*/ 23322 h 43200"/>
              <a:gd name="connsiteX11" fmla="*/ 37404 w 43200"/>
              <a:gd name="connsiteY11" fmla="*/ 30204 h 43200"/>
              <a:gd name="connsiteX12" fmla="*/ 35395 w 43200"/>
              <a:gd name="connsiteY12" fmla="*/ 36101 h 43200"/>
              <a:gd name="connsiteX13" fmla="*/ 28555 w 43200"/>
              <a:gd name="connsiteY13" fmla="*/ 36815 h 43200"/>
              <a:gd name="connsiteX14" fmla="*/ 23667 w 43200"/>
              <a:gd name="connsiteY14" fmla="*/ 43106 h 43200"/>
              <a:gd name="connsiteX15" fmla="*/ 16480 w 43200"/>
              <a:gd name="connsiteY15" fmla="*/ 39266 h 43200"/>
              <a:gd name="connsiteX16" fmla="*/ 5804 w 43200"/>
              <a:gd name="connsiteY16" fmla="*/ 35472 h 43200"/>
              <a:gd name="connsiteX17" fmla="*/ 1110 w 43200"/>
              <a:gd name="connsiteY17" fmla="*/ 31250 h 43200"/>
              <a:gd name="connsiteX18" fmla="*/ 2113 w 43200"/>
              <a:gd name="connsiteY18" fmla="*/ 25551 h 43200"/>
              <a:gd name="connsiteX19" fmla="*/ -5 w 43200"/>
              <a:gd name="connsiteY19" fmla="*/ 19704 h 43200"/>
              <a:gd name="connsiteX20" fmla="*/ 3863 w 43200"/>
              <a:gd name="connsiteY20" fmla="*/ 14507 h 43200"/>
              <a:gd name="connsiteX21" fmla="*/ 3900 w 43200"/>
              <a:gd name="connsiteY21" fmla="*/ 14370 h 43200"/>
              <a:gd name="connsiteX0" fmla="*/ 4693 w 43200"/>
              <a:gd name="connsiteY0" fmla="*/ 26177 h 43200"/>
              <a:gd name="connsiteX1" fmla="*/ 2160 w 43200"/>
              <a:gd name="connsiteY1" fmla="*/ 25380 h 43200"/>
              <a:gd name="connsiteX2" fmla="*/ 6928 w 43200"/>
              <a:gd name="connsiteY2" fmla="*/ 34899 h 43200"/>
              <a:gd name="connsiteX3" fmla="*/ 5820 w 43200"/>
              <a:gd name="connsiteY3" fmla="*/ 35280 h 43200"/>
              <a:gd name="connsiteX4" fmla="*/ 16478 w 43200"/>
              <a:gd name="connsiteY4" fmla="*/ 39090 h 43200"/>
              <a:gd name="connsiteX5" fmla="*/ 15810 w 43200"/>
              <a:gd name="connsiteY5" fmla="*/ 37350 h 43200"/>
              <a:gd name="connsiteX6" fmla="*/ 28827 w 43200"/>
              <a:gd name="connsiteY6" fmla="*/ 34751 h 43200"/>
              <a:gd name="connsiteX7" fmla="*/ 28560 w 43200"/>
              <a:gd name="connsiteY7" fmla="*/ 36660 h 43200"/>
              <a:gd name="connsiteX8" fmla="*/ 34129 w 43200"/>
              <a:gd name="connsiteY8" fmla="*/ 22954 h 43200"/>
              <a:gd name="connsiteX9" fmla="*/ 37380 w 43200"/>
              <a:gd name="connsiteY9" fmla="*/ 30090 h 43200"/>
              <a:gd name="connsiteX10" fmla="*/ 41798 w 43200"/>
              <a:gd name="connsiteY10" fmla="*/ 15354 h 43200"/>
              <a:gd name="connsiteX11" fmla="*/ 40350 w 43200"/>
              <a:gd name="connsiteY11" fmla="*/ 18030 h 43200"/>
              <a:gd name="connsiteX12" fmla="*/ 38324 w 43200"/>
              <a:gd name="connsiteY12" fmla="*/ 5426 h 43200"/>
              <a:gd name="connsiteX13" fmla="*/ 38400 w 43200"/>
              <a:gd name="connsiteY13" fmla="*/ 6690 h 43200"/>
              <a:gd name="connsiteX14" fmla="*/ 29078 w 43200"/>
              <a:gd name="connsiteY14" fmla="*/ 3952 h 43200"/>
              <a:gd name="connsiteX15" fmla="*/ 29820 w 43200"/>
              <a:gd name="connsiteY15" fmla="*/ 2340 h 43200"/>
              <a:gd name="connsiteX16" fmla="*/ 22141 w 43200"/>
              <a:gd name="connsiteY16" fmla="*/ 4720 h 43200"/>
              <a:gd name="connsiteX17" fmla="*/ 22500 w 43200"/>
              <a:gd name="connsiteY17" fmla="*/ 3330 h 43200"/>
              <a:gd name="connsiteX18" fmla="*/ 14000 w 43200"/>
              <a:gd name="connsiteY18" fmla="*/ 5192 h 43200"/>
              <a:gd name="connsiteX19" fmla="*/ 15300 w 43200"/>
              <a:gd name="connsiteY19" fmla="*/ 6540 h 43200"/>
              <a:gd name="connsiteX20" fmla="*/ 4127 w 43200"/>
              <a:gd name="connsiteY20" fmla="*/ 15789 h 43200"/>
              <a:gd name="connsiteX21" fmla="*/ 3900 w 43200"/>
              <a:gd name="connsiteY21" fmla="*/ 14370 h 4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3200" h="43200">
                <a:moveTo>
                  <a:pt x="3900" y="14370"/>
                </a:moveTo>
                <a:cubicBezTo>
                  <a:pt x="3629" y="11657"/>
                  <a:pt x="4261" y="8921"/>
                  <a:pt x="5623" y="6907"/>
                </a:cubicBezTo>
                <a:cubicBezTo>
                  <a:pt x="7775" y="3726"/>
                  <a:pt x="11264" y="3017"/>
                  <a:pt x="14005" y="5202"/>
                </a:cubicBezTo>
                <a:cubicBezTo>
                  <a:pt x="15678" y="909"/>
                  <a:pt x="19914" y="22"/>
                  <a:pt x="22456" y="3432"/>
                </a:cubicBezTo>
                <a:cubicBezTo>
                  <a:pt x="23097" y="1683"/>
                  <a:pt x="24328" y="474"/>
                  <a:pt x="25749" y="200"/>
                </a:cubicBezTo>
                <a:cubicBezTo>
                  <a:pt x="27313" y="-102"/>
                  <a:pt x="28875" y="770"/>
                  <a:pt x="29833" y="2481"/>
                </a:cubicBezTo>
                <a:cubicBezTo>
                  <a:pt x="31215" y="267"/>
                  <a:pt x="33501" y="-460"/>
                  <a:pt x="35463" y="690"/>
                </a:cubicBezTo>
                <a:cubicBezTo>
                  <a:pt x="36958" y="1566"/>
                  <a:pt x="38030" y="3400"/>
                  <a:pt x="38318" y="5576"/>
                </a:cubicBezTo>
                <a:cubicBezTo>
                  <a:pt x="40046" y="6218"/>
                  <a:pt x="41422" y="7998"/>
                  <a:pt x="41982" y="10318"/>
                </a:cubicBezTo>
                <a:cubicBezTo>
                  <a:pt x="42389" y="12002"/>
                  <a:pt x="42331" y="13831"/>
                  <a:pt x="41818" y="15460"/>
                </a:cubicBezTo>
                <a:cubicBezTo>
                  <a:pt x="43079" y="17694"/>
                  <a:pt x="43520" y="20590"/>
                  <a:pt x="43016" y="23322"/>
                </a:cubicBezTo>
                <a:cubicBezTo>
                  <a:pt x="42346" y="26954"/>
                  <a:pt x="40128" y="29674"/>
                  <a:pt x="37404" y="30204"/>
                </a:cubicBezTo>
                <a:cubicBezTo>
                  <a:pt x="37391" y="32471"/>
                  <a:pt x="36658" y="34621"/>
                  <a:pt x="35395" y="36101"/>
                </a:cubicBezTo>
                <a:cubicBezTo>
                  <a:pt x="33476" y="38350"/>
                  <a:pt x="30704" y="38639"/>
                  <a:pt x="28555" y="36815"/>
                </a:cubicBezTo>
                <a:cubicBezTo>
                  <a:pt x="27860" y="39948"/>
                  <a:pt x="25999" y="42343"/>
                  <a:pt x="23667" y="43106"/>
                </a:cubicBezTo>
                <a:cubicBezTo>
                  <a:pt x="20919" y="44005"/>
                  <a:pt x="18051" y="42473"/>
                  <a:pt x="16480" y="39266"/>
                </a:cubicBezTo>
                <a:cubicBezTo>
                  <a:pt x="12772" y="42310"/>
                  <a:pt x="7956" y="40599"/>
                  <a:pt x="5804" y="35472"/>
                </a:cubicBezTo>
                <a:cubicBezTo>
                  <a:pt x="3690" y="35809"/>
                  <a:pt x="1705" y="34024"/>
                  <a:pt x="1110" y="31250"/>
                </a:cubicBezTo>
                <a:cubicBezTo>
                  <a:pt x="679" y="29243"/>
                  <a:pt x="1060" y="27077"/>
                  <a:pt x="2113" y="25551"/>
                </a:cubicBezTo>
                <a:cubicBezTo>
                  <a:pt x="619" y="24354"/>
                  <a:pt x="-213" y="22057"/>
                  <a:pt x="-5" y="19704"/>
                </a:cubicBezTo>
                <a:cubicBezTo>
                  <a:pt x="239" y="16949"/>
                  <a:pt x="1845" y="14791"/>
                  <a:pt x="3863" y="14507"/>
                </a:cubicBezTo>
                <a:cubicBezTo>
                  <a:pt x="3875" y="14461"/>
                  <a:pt x="3888" y="14416"/>
                  <a:pt x="3900" y="14370"/>
                </a:cubicBezTo>
                <a:close/>
              </a:path>
              <a:path w="43200" h="43200" fill="none" extrusionOk="0">
                <a:moveTo>
                  <a:pt x="4693" y="26177"/>
                </a:moveTo>
                <a:cubicBezTo>
                  <a:pt x="3809" y="26271"/>
                  <a:pt x="2925" y="25993"/>
                  <a:pt x="2160" y="25380"/>
                </a:cubicBezTo>
                <a:moveTo>
                  <a:pt x="6928" y="34899"/>
                </a:moveTo>
                <a:cubicBezTo>
                  <a:pt x="6573" y="35092"/>
                  <a:pt x="6200" y="35220"/>
                  <a:pt x="5820" y="35280"/>
                </a:cubicBezTo>
                <a:moveTo>
                  <a:pt x="16478" y="39090"/>
                </a:moveTo>
                <a:cubicBezTo>
                  <a:pt x="16211" y="38544"/>
                  <a:pt x="15987" y="37961"/>
                  <a:pt x="15810" y="37350"/>
                </a:cubicBezTo>
                <a:moveTo>
                  <a:pt x="28827" y="34751"/>
                </a:moveTo>
                <a:cubicBezTo>
                  <a:pt x="28788" y="35398"/>
                  <a:pt x="28698" y="36038"/>
                  <a:pt x="28560" y="36660"/>
                </a:cubicBezTo>
                <a:moveTo>
                  <a:pt x="34129" y="22954"/>
                </a:moveTo>
                <a:cubicBezTo>
                  <a:pt x="36133" y="24282"/>
                  <a:pt x="37398" y="27058"/>
                  <a:pt x="37380" y="30090"/>
                </a:cubicBezTo>
                <a:moveTo>
                  <a:pt x="41798" y="15354"/>
                </a:moveTo>
                <a:cubicBezTo>
                  <a:pt x="41473" y="16386"/>
                  <a:pt x="40978" y="17302"/>
                  <a:pt x="40350" y="18030"/>
                </a:cubicBezTo>
                <a:moveTo>
                  <a:pt x="38324" y="5426"/>
                </a:moveTo>
                <a:cubicBezTo>
                  <a:pt x="38379" y="5843"/>
                  <a:pt x="38405" y="6266"/>
                  <a:pt x="38400" y="6690"/>
                </a:cubicBezTo>
                <a:moveTo>
                  <a:pt x="29078" y="3952"/>
                </a:moveTo>
                <a:cubicBezTo>
                  <a:pt x="29267" y="3369"/>
                  <a:pt x="29516" y="2826"/>
                  <a:pt x="29820" y="2340"/>
                </a:cubicBezTo>
                <a:moveTo>
                  <a:pt x="22141" y="4720"/>
                </a:moveTo>
                <a:cubicBezTo>
                  <a:pt x="22218" y="4238"/>
                  <a:pt x="22339" y="3771"/>
                  <a:pt x="22500" y="3330"/>
                </a:cubicBezTo>
                <a:moveTo>
                  <a:pt x="14000" y="5192"/>
                </a:moveTo>
                <a:cubicBezTo>
                  <a:pt x="14472" y="5568"/>
                  <a:pt x="14908" y="6021"/>
                  <a:pt x="15300" y="6540"/>
                </a:cubicBezTo>
                <a:moveTo>
                  <a:pt x="4127" y="15789"/>
                </a:moveTo>
                <a:cubicBezTo>
                  <a:pt x="4024" y="15325"/>
                  <a:pt x="3948" y="14851"/>
                  <a:pt x="3900" y="14370"/>
                </a:cubicBezTo>
              </a:path>
            </a:pathLst>
          </a:custGeom>
          <a:ln/>
        </p:spPr>
        <p:style>
          <a:lnRef idx="0">
            <a:schemeClr val="accent6"/>
          </a:lnRef>
          <a:fillRef idx="1003">
            <a:schemeClr val="lt1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6" name="TextBox 65">
            <a:hlinkClick r:id="" action="ppaction://macro?name=Four"/>
          </p:cNvPr>
          <p:cNvSpPr txBox="1"/>
          <p:nvPr/>
        </p:nvSpPr>
        <p:spPr>
          <a:xfrm>
            <a:off x="6077354" y="4429132"/>
            <a:ext cx="434571" cy="400110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pPr algn="r"/>
            <a:r>
              <a:rPr lang="en-US" sz="2000" b="1" dirty="0" smtClean="0">
                <a:solidFill>
                  <a:srgbClr val="CC3399"/>
                </a:solidFill>
              </a:rPr>
              <a:t>4</a:t>
            </a:r>
            <a:endParaRPr lang="en-US" sz="2000" b="1" dirty="0">
              <a:solidFill>
                <a:srgbClr val="CC3399"/>
              </a:solidFill>
            </a:endParaRPr>
          </a:p>
        </p:txBody>
      </p:sp>
      <p:pic>
        <p:nvPicPr>
          <p:cNvPr id="61" name="Picture 4" descr="C:\Users\Katrin\Pictures\Microsoft Clip Organizer\j0436900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 rot="15987885">
            <a:off x="5936680" y="4572008"/>
            <a:ext cx="270195" cy="270195"/>
          </a:xfrm>
          <a:prstGeom prst="rect">
            <a:avLst/>
          </a:prstGeom>
          <a:noFill/>
        </p:spPr>
      </p:pic>
      <p:pic>
        <p:nvPicPr>
          <p:cNvPr id="62" name="Picture 3" descr="C:\Users\Katrin\Pictures\Microsoft Clip Organizer\j0436902.png">
            <a:hlinkClick r:id="" action="ppaction://macro?name=Four"/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018672" y="4642742"/>
            <a:ext cx="270195" cy="270195"/>
          </a:xfrm>
          <a:prstGeom prst="rect">
            <a:avLst/>
          </a:prstGeom>
          <a:noFill/>
        </p:spPr>
      </p:pic>
      <p:pic>
        <p:nvPicPr>
          <p:cNvPr id="63" name="Picture 3" descr="C:\Users\Katrin\Pictures\Microsoft Clip Organizer\j0436902.png">
            <a:hlinkClick r:id="" action="ppaction://macro?name=Four"/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 rot="11745591">
            <a:off x="5851961" y="4606808"/>
            <a:ext cx="270195" cy="270195"/>
          </a:xfrm>
          <a:prstGeom prst="rect">
            <a:avLst/>
          </a:prstGeom>
          <a:noFill/>
        </p:spPr>
      </p:pic>
      <p:pic>
        <p:nvPicPr>
          <p:cNvPr id="64" name="Picture 4" descr="C:\Users\Katrin\Pictures\Microsoft Clip Organizer\j0436900.png">
            <a:hlinkClick r:id="" action="ppaction://macro?name=Four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 rot="20316614">
            <a:off x="5822216" y="4750257"/>
            <a:ext cx="270195" cy="270195"/>
          </a:xfrm>
          <a:prstGeom prst="rect">
            <a:avLst/>
          </a:prstGeom>
          <a:noFill/>
        </p:spPr>
      </p:pic>
      <p:sp>
        <p:nvSpPr>
          <p:cNvPr id="57" name="Freeform 111">
            <a:hlinkClick r:id="" action="ppaction://macro?name=One"/>
          </p:cNvPr>
          <p:cNvSpPr/>
          <p:nvPr/>
        </p:nvSpPr>
        <p:spPr>
          <a:xfrm>
            <a:off x="1500060" y="4500570"/>
            <a:ext cx="928694" cy="571504"/>
          </a:xfrm>
          <a:custGeom>
            <a:avLst/>
            <a:gdLst>
              <a:gd name="connsiteX0" fmla="*/ 3900 w 43200"/>
              <a:gd name="connsiteY0" fmla="*/ 14370 h 43200"/>
              <a:gd name="connsiteX1" fmla="*/ 5623 w 43200"/>
              <a:gd name="connsiteY1" fmla="*/ 6907 h 43200"/>
              <a:gd name="connsiteX2" fmla="*/ 14005 w 43200"/>
              <a:gd name="connsiteY2" fmla="*/ 5202 h 43200"/>
              <a:gd name="connsiteX3" fmla="*/ 22456 w 43200"/>
              <a:gd name="connsiteY3" fmla="*/ 3432 h 43200"/>
              <a:gd name="connsiteX4" fmla="*/ 25749 w 43200"/>
              <a:gd name="connsiteY4" fmla="*/ 200 h 43200"/>
              <a:gd name="connsiteX5" fmla="*/ 29833 w 43200"/>
              <a:gd name="connsiteY5" fmla="*/ 2481 h 43200"/>
              <a:gd name="connsiteX6" fmla="*/ 35463 w 43200"/>
              <a:gd name="connsiteY6" fmla="*/ 690 h 43200"/>
              <a:gd name="connsiteX7" fmla="*/ 38318 w 43200"/>
              <a:gd name="connsiteY7" fmla="*/ 5576 h 43200"/>
              <a:gd name="connsiteX8" fmla="*/ 41982 w 43200"/>
              <a:gd name="connsiteY8" fmla="*/ 10318 h 43200"/>
              <a:gd name="connsiteX9" fmla="*/ 41818 w 43200"/>
              <a:gd name="connsiteY9" fmla="*/ 15460 h 43200"/>
              <a:gd name="connsiteX10" fmla="*/ 43016 w 43200"/>
              <a:gd name="connsiteY10" fmla="*/ 23322 h 43200"/>
              <a:gd name="connsiteX11" fmla="*/ 37404 w 43200"/>
              <a:gd name="connsiteY11" fmla="*/ 30204 h 43200"/>
              <a:gd name="connsiteX12" fmla="*/ 35395 w 43200"/>
              <a:gd name="connsiteY12" fmla="*/ 36101 h 43200"/>
              <a:gd name="connsiteX13" fmla="*/ 28555 w 43200"/>
              <a:gd name="connsiteY13" fmla="*/ 36815 h 43200"/>
              <a:gd name="connsiteX14" fmla="*/ 23667 w 43200"/>
              <a:gd name="connsiteY14" fmla="*/ 43106 h 43200"/>
              <a:gd name="connsiteX15" fmla="*/ 16480 w 43200"/>
              <a:gd name="connsiteY15" fmla="*/ 39266 h 43200"/>
              <a:gd name="connsiteX16" fmla="*/ 5804 w 43200"/>
              <a:gd name="connsiteY16" fmla="*/ 35472 h 43200"/>
              <a:gd name="connsiteX17" fmla="*/ 1110 w 43200"/>
              <a:gd name="connsiteY17" fmla="*/ 31250 h 43200"/>
              <a:gd name="connsiteX18" fmla="*/ 2113 w 43200"/>
              <a:gd name="connsiteY18" fmla="*/ 25551 h 43200"/>
              <a:gd name="connsiteX19" fmla="*/ -5 w 43200"/>
              <a:gd name="connsiteY19" fmla="*/ 19704 h 43200"/>
              <a:gd name="connsiteX20" fmla="*/ 3863 w 43200"/>
              <a:gd name="connsiteY20" fmla="*/ 14507 h 43200"/>
              <a:gd name="connsiteX21" fmla="*/ 3900 w 43200"/>
              <a:gd name="connsiteY21" fmla="*/ 14370 h 43200"/>
              <a:gd name="connsiteX0" fmla="*/ 4693 w 43200"/>
              <a:gd name="connsiteY0" fmla="*/ 26177 h 43200"/>
              <a:gd name="connsiteX1" fmla="*/ 2160 w 43200"/>
              <a:gd name="connsiteY1" fmla="*/ 25380 h 43200"/>
              <a:gd name="connsiteX2" fmla="*/ 6928 w 43200"/>
              <a:gd name="connsiteY2" fmla="*/ 34899 h 43200"/>
              <a:gd name="connsiteX3" fmla="*/ 5820 w 43200"/>
              <a:gd name="connsiteY3" fmla="*/ 35280 h 43200"/>
              <a:gd name="connsiteX4" fmla="*/ 16478 w 43200"/>
              <a:gd name="connsiteY4" fmla="*/ 39090 h 43200"/>
              <a:gd name="connsiteX5" fmla="*/ 15810 w 43200"/>
              <a:gd name="connsiteY5" fmla="*/ 37350 h 43200"/>
              <a:gd name="connsiteX6" fmla="*/ 28827 w 43200"/>
              <a:gd name="connsiteY6" fmla="*/ 34751 h 43200"/>
              <a:gd name="connsiteX7" fmla="*/ 28560 w 43200"/>
              <a:gd name="connsiteY7" fmla="*/ 36660 h 43200"/>
              <a:gd name="connsiteX8" fmla="*/ 34129 w 43200"/>
              <a:gd name="connsiteY8" fmla="*/ 22954 h 43200"/>
              <a:gd name="connsiteX9" fmla="*/ 37380 w 43200"/>
              <a:gd name="connsiteY9" fmla="*/ 30090 h 43200"/>
              <a:gd name="connsiteX10" fmla="*/ 41798 w 43200"/>
              <a:gd name="connsiteY10" fmla="*/ 15354 h 43200"/>
              <a:gd name="connsiteX11" fmla="*/ 40350 w 43200"/>
              <a:gd name="connsiteY11" fmla="*/ 18030 h 43200"/>
              <a:gd name="connsiteX12" fmla="*/ 38324 w 43200"/>
              <a:gd name="connsiteY12" fmla="*/ 5426 h 43200"/>
              <a:gd name="connsiteX13" fmla="*/ 38400 w 43200"/>
              <a:gd name="connsiteY13" fmla="*/ 6690 h 43200"/>
              <a:gd name="connsiteX14" fmla="*/ 29078 w 43200"/>
              <a:gd name="connsiteY14" fmla="*/ 3952 h 43200"/>
              <a:gd name="connsiteX15" fmla="*/ 29820 w 43200"/>
              <a:gd name="connsiteY15" fmla="*/ 2340 h 43200"/>
              <a:gd name="connsiteX16" fmla="*/ 22141 w 43200"/>
              <a:gd name="connsiteY16" fmla="*/ 4720 h 43200"/>
              <a:gd name="connsiteX17" fmla="*/ 22500 w 43200"/>
              <a:gd name="connsiteY17" fmla="*/ 3330 h 43200"/>
              <a:gd name="connsiteX18" fmla="*/ 14000 w 43200"/>
              <a:gd name="connsiteY18" fmla="*/ 5192 h 43200"/>
              <a:gd name="connsiteX19" fmla="*/ 15300 w 43200"/>
              <a:gd name="connsiteY19" fmla="*/ 6540 h 43200"/>
              <a:gd name="connsiteX20" fmla="*/ 4127 w 43200"/>
              <a:gd name="connsiteY20" fmla="*/ 15789 h 43200"/>
              <a:gd name="connsiteX21" fmla="*/ 3900 w 43200"/>
              <a:gd name="connsiteY21" fmla="*/ 14370 h 4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3200" h="43200">
                <a:moveTo>
                  <a:pt x="3900" y="14370"/>
                </a:moveTo>
                <a:cubicBezTo>
                  <a:pt x="3629" y="11657"/>
                  <a:pt x="4261" y="8921"/>
                  <a:pt x="5623" y="6907"/>
                </a:cubicBezTo>
                <a:cubicBezTo>
                  <a:pt x="7775" y="3726"/>
                  <a:pt x="11264" y="3017"/>
                  <a:pt x="14005" y="5202"/>
                </a:cubicBezTo>
                <a:cubicBezTo>
                  <a:pt x="15678" y="909"/>
                  <a:pt x="19914" y="22"/>
                  <a:pt x="22456" y="3432"/>
                </a:cubicBezTo>
                <a:cubicBezTo>
                  <a:pt x="23097" y="1683"/>
                  <a:pt x="24328" y="474"/>
                  <a:pt x="25749" y="200"/>
                </a:cubicBezTo>
                <a:cubicBezTo>
                  <a:pt x="27313" y="-102"/>
                  <a:pt x="28875" y="770"/>
                  <a:pt x="29833" y="2481"/>
                </a:cubicBezTo>
                <a:cubicBezTo>
                  <a:pt x="31215" y="267"/>
                  <a:pt x="33501" y="-460"/>
                  <a:pt x="35463" y="690"/>
                </a:cubicBezTo>
                <a:cubicBezTo>
                  <a:pt x="36958" y="1566"/>
                  <a:pt x="38030" y="3400"/>
                  <a:pt x="38318" y="5576"/>
                </a:cubicBezTo>
                <a:cubicBezTo>
                  <a:pt x="40046" y="6218"/>
                  <a:pt x="41422" y="7998"/>
                  <a:pt x="41982" y="10318"/>
                </a:cubicBezTo>
                <a:cubicBezTo>
                  <a:pt x="42389" y="12002"/>
                  <a:pt x="42331" y="13831"/>
                  <a:pt x="41818" y="15460"/>
                </a:cubicBezTo>
                <a:cubicBezTo>
                  <a:pt x="43079" y="17694"/>
                  <a:pt x="43520" y="20590"/>
                  <a:pt x="43016" y="23322"/>
                </a:cubicBezTo>
                <a:cubicBezTo>
                  <a:pt x="42346" y="26954"/>
                  <a:pt x="40128" y="29674"/>
                  <a:pt x="37404" y="30204"/>
                </a:cubicBezTo>
                <a:cubicBezTo>
                  <a:pt x="37391" y="32471"/>
                  <a:pt x="36658" y="34621"/>
                  <a:pt x="35395" y="36101"/>
                </a:cubicBezTo>
                <a:cubicBezTo>
                  <a:pt x="33476" y="38350"/>
                  <a:pt x="30704" y="38639"/>
                  <a:pt x="28555" y="36815"/>
                </a:cubicBezTo>
                <a:cubicBezTo>
                  <a:pt x="27860" y="39948"/>
                  <a:pt x="25999" y="42343"/>
                  <a:pt x="23667" y="43106"/>
                </a:cubicBezTo>
                <a:cubicBezTo>
                  <a:pt x="20919" y="44005"/>
                  <a:pt x="18051" y="42473"/>
                  <a:pt x="16480" y="39266"/>
                </a:cubicBezTo>
                <a:cubicBezTo>
                  <a:pt x="12772" y="42310"/>
                  <a:pt x="7956" y="40599"/>
                  <a:pt x="5804" y="35472"/>
                </a:cubicBezTo>
                <a:cubicBezTo>
                  <a:pt x="3690" y="35809"/>
                  <a:pt x="1705" y="34024"/>
                  <a:pt x="1110" y="31250"/>
                </a:cubicBezTo>
                <a:cubicBezTo>
                  <a:pt x="679" y="29243"/>
                  <a:pt x="1060" y="27077"/>
                  <a:pt x="2113" y="25551"/>
                </a:cubicBezTo>
                <a:cubicBezTo>
                  <a:pt x="619" y="24354"/>
                  <a:pt x="-213" y="22057"/>
                  <a:pt x="-5" y="19704"/>
                </a:cubicBezTo>
                <a:cubicBezTo>
                  <a:pt x="239" y="16949"/>
                  <a:pt x="1845" y="14791"/>
                  <a:pt x="3863" y="14507"/>
                </a:cubicBezTo>
                <a:cubicBezTo>
                  <a:pt x="3875" y="14461"/>
                  <a:pt x="3888" y="14416"/>
                  <a:pt x="3900" y="14370"/>
                </a:cubicBezTo>
                <a:close/>
              </a:path>
              <a:path w="43200" h="43200" fill="none" extrusionOk="0">
                <a:moveTo>
                  <a:pt x="4693" y="26177"/>
                </a:moveTo>
                <a:cubicBezTo>
                  <a:pt x="3809" y="26271"/>
                  <a:pt x="2925" y="25993"/>
                  <a:pt x="2160" y="25380"/>
                </a:cubicBezTo>
                <a:moveTo>
                  <a:pt x="6928" y="34899"/>
                </a:moveTo>
                <a:cubicBezTo>
                  <a:pt x="6573" y="35092"/>
                  <a:pt x="6200" y="35220"/>
                  <a:pt x="5820" y="35280"/>
                </a:cubicBezTo>
                <a:moveTo>
                  <a:pt x="16478" y="39090"/>
                </a:moveTo>
                <a:cubicBezTo>
                  <a:pt x="16211" y="38544"/>
                  <a:pt x="15987" y="37961"/>
                  <a:pt x="15810" y="37350"/>
                </a:cubicBezTo>
                <a:moveTo>
                  <a:pt x="28827" y="34751"/>
                </a:moveTo>
                <a:cubicBezTo>
                  <a:pt x="28788" y="35398"/>
                  <a:pt x="28698" y="36038"/>
                  <a:pt x="28560" y="36660"/>
                </a:cubicBezTo>
                <a:moveTo>
                  <a:pt x="34129" y="22954"/>
                </a:moveTo>
                <a:cubicBezTo>
                  <a:pt x="36133" y="24282"/>
                  <a:pt x="37398" y="27058"/>
                  <a:pt x="37380" y="30090"/>
                </a:cubicBezTo>
                <a:moveTo>
                  <a:pt x="41798" y="15354"/>
                </a:moveTo>
                <a:cubicBezTo>
                  <a:pt x="41473" y="16386"/>
                  <a:pt x="40978" y="17302"/>
                  <a:pt x="40350" y="18030"/>
                </a:cubicBezTo>
                <a:moveTo>
                  <a:pt x="38324" y="5426"/>
                </a:moveTo>
                <a:cubicBezTo>
                  <a:pt x="38379" y="5843"/>
                  <a:pt x="38405" y="6266"/>
                  <a:pt x="38400" y="6690"/>
                </a:cubicBezTo>
                <a:moveTo>
                  <a:pt x="29078" y="3952"/>
                </a:moveTo>
                <a:cubicBezTo>
                  <a:pt x="29267" y="3369"/>
                  <a:pt x="29516" y="2826"/>
                  <a:pt x="29820" y="2340"/>
                </a:cubicBezTo>
                <a:moveTo>
                  <a:pt x="22141" y="4720"/>
                </a:moveTo>
                <a:cubicBezTo>
                  <a:pt x="22218" y="4238"/>
                  <a:pt x="22339" y="3771"/>
                  <a:pt x="22500" y="3330"/>
                </a:cubicBezTo>
                <a:moveTo>
                  <a:pt x="14000" y="5192"/>
                </a:moveTo>
                <a:cubicBezTo>
                  <a:pt x="14472" y="5568"/>
                  <a:pt x="14908" y="6021"/>
                  <a:pt x="15300" y="6540"/>
                </a:cubicBezTo>
                <a:moveTo>
                  <a:pt x="4127" y="15789"/>
                </a:moveTo>
                <a:cubicBezTo>
                  <a:pt x="4024" y="15325"/>
                  <a:pt x="3948" y="14851"/>
                  <a:pt x="3900" y="14370"/>
                </a:cubicBezTo>
              </a:path>
            </a:pathLst>
          </a:custGeom>
          <a:ln/>
        </p:spPr>
        <p:style>
          <a:lnRef idx="0">
            <a:schemeClr val="accent6"/>
          </a:lnRef>
          <a:fillRef idx="1003">
            <a:schemeClr val="lt1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8" name="TextBox 57">
            <a:hlinkClick r:id="" action="ppaction://macro?name=One"/>
          </p:cNvPr>
          <p:cNvSpPr txBox="1"/>
          <p:nvPr/>
        </p:nvSpPr>
        <p:spPr>
          <a:xfrm>
            <a:off x="1898072" y="4429132"/>
            <a:ext cx="434571" cy="400110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pPr algn="r"/>
            <a:r>
              <a:rPr lang="en-US" sz="2000" b="1" dirty="0" smtClean="0">
                <a:solidFill>
                  <a:srgbClr val="FF0000"/>
                </a:solidFill>
              </a:rPr>
              <a:t>1</a:t>
            </a:r>
            <a:endParaRPr lang="en-US" sz="2000" b="1" dirty="0">
              <a:solidFill>
                <a:srgbClr val="FF0000"/>
              </a:solidFill>
            </a:endParaRPr>
          </a:p>
        </p:txBody>
      </p:sp>
      <p:pic>
        <p:nvPicPr>
          <p:cNvPr id="56" name="Picture 5" descr="C:\Users\Katrin\Pictures\Microsoft Clip Organizer\j0436898.png">
            <a:hlinkClick r:id="" action="ppaction://macro?name=One"/>
          </p:cNvPr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642936" y="4572008"/>
            <a:ext cx="435706" cy="435706"/>
          </a:xfrm>
          <a:prstGeom prst="rect">
            <a:avLst/>
          </a:prstGeom>
          <a:noFill/>
        </p:spPr>
      </p:pic>
      <p:sp>
        <p:nvSpPr>
          <p:cNvPr id="53" name="Freeform 116">
            <a:hlinkClick r:id="" action="ppaction://macro?name=Two"/>
          </p:cNvPr>
          <p:cNvSpPr/>
          <p:nvPr/>
        </p:nvSpPr>
        <p:spPr>
          <a:xfrm>
            <a:off x="2893048" y="4500570"/>
            <a:ext cx="928694" cy="571504"/>
          </a:xfrm>
          <a:custGeom>
            <a:avLst/>
            <a:gdLst>
              <a:gd name="connsiteX0" fmla="*/ 3900 w 43200"/>
              <a:gd name="connsiteY0" fmla="*/ 14370 h 43200"/>
              <a:gd name="connsiteX1" fmla="*/ 5623 w 43200"/>
              <a:gd name="connsiteY1" fmla="*/ 6907 h 43200"/>
              <a:gd name="connsiteX2" fmla="*/ 14005 w 43200"/>
              <a:gd name="connsiteY2" fmla="*/ 5202 h 43200"/>
              <a:gd name="connsiteX3" fmla="*/ 22456 w 43200"/>
              <a:gd name="connsiteY3" fmla="*/ 3432 h 43200"/>
              <a:gd name="connsiteX4" fmla="*/ 25749 w 43200"/>
              <a:gd name="connsiteY4" fmla="*/ 200 h 43200"/>
              <a:gd name="connsiteX5" fmla="*/ 29833 w 43200"/>
              <a:gd name="connsiteY5" fmla="*/ 2481 h 43200"/>
              <a:gd name="connsiteX6" fmla="*/ 35463 w 43200"/>
              <a:gd name="connsiteY6" fmla="*/ 690 h 43200"/>
              <a:gd name="connsiteX7" fmla="*/ 38318 w 43200"/>
              <a:gd name="connsiteY7" fmla="*/ 5576 h 43200"/>
              <a:gd name="connsiteX8" fmla="*/ 41982 w 43200"/>
              <a:gd name="connsiteY8" fmla="*/ 10318 h 43200"/>
              <a:gd name="connsiteX9" fmla="*/ 41818 w 43200"/>
              <a:gd name="connsiteY9" fmla="*/ 15460 h 43200"/>
              <a:gd name="connsiteX10" fmla="*/ 43016 w 43200"/>
              <a:gd name="connsiteY10" fmla="*/ 23322 h 43200"/>
              <a:gd name="connsiteX11" fmla="*/ 37404 w 43200"/>
              <a:gd name="connsiteY11" fmla="*/ 30204 h 43200"/>
              <a:gd name="connsiteX12" fmla="*/ 35395 w 43200"/>
              <a:gd name="connsiteY12" fmla="*/ 36101 h 43200"/>
              <a:gd name="connsiteX13" fmla="*/ 28555 w 43200"/>
              <a:gd name="connsiteY13" fmla="*/ 36815 h 43200"/>
              <a:gd name="connsiteX14" fmla="*/ 23667 w 43200"/>
              <a:gd name="connsiteY14" fmla="*/ 43106 h 43200"/>
              <a:gd name="connsiteX15" fmla="*/ 16480 w 43200"/>
              <a:gd name="connsiteY15" fmla="*/ 39266 h 43200"/>
              <a:gd name="connsiteX16" fmla="*/ 5804 w 43200"/>
              <a:gd name="connsiteY16" fmla="*/ 35472 h 43200"/>
              <a:gd name="connsiteX17" fmla="*/ 1110 w 43200"/>
              <a:gd name="connsiteY17" fmla="*/ 31250 h 43200"/>
              <a:gd name="connsiteX18" fmla="*/ 2113 w 43200"/>
              <a:gd name="connsiteY18" fmla="*/ 25551 h 43200"/>
              <a:gd name="connsiteX19" fmla="*/ -5 w 43200"/>
              <a:gd name="connsiteY19" fmla="*/ 19704 h 43200"/>
              <a:gd name="connsiteX20" fmla="*/ 3863 w 43200"/>
              <a:gd name="connsiteY20" fmla="*/ 14507 h 43200"/>
              <a:gd name="connsiteX21" fmla="*/ 3900 w 43200"/>
              <a:gd name="connsiteY21" fmla="*/ 14370 h 43200"/>
              <a:gd name="connsiteX0" fmla="*/ 4693 w 43200"/>
              <a:gd name="connsiteY0" fmla="*/ 26177 h 43200"/>
              <a:gd name="connsiteX1" fmla="*/ 2160 w 43200"/>
              <a:gd name="connsiteY1" fmla="*/ 25380 h 43200"/>
              <a:gd name="connsiteX2" fmla="*/ 6928 w 43200"/>
              <a:gd name="connsiteY2" fmla="*/ 34899 h 43200"/>
              <a:gd name="connsiteX3" fmla="*/ 5820 w 43200"/>
              <a:gd name="connsiteY3" fmla="*/ 35280 h 43200"/>
              <a:gd name="connsiteX4" fmla="*/ 16478 w 43200"/>
              <a:gd name="connsiteY4" fmla="*/ 39090 h 43200"/>
              <a:gd name="connsiteX5" fmla="*/ 15810 w 43200"/>
              <a:gd name="connsiteY5" fmla="*/ 37350 h 43200"/>
              <a:gd name="connsiteX6" fmla="*/ 28827 w 43200"/>
              <a:gd name="connsiteY6" fmla="*/ 34751 h 43200"/>
              <a:gd name="connsiteX7" fmla="*/ 28560 w 43200"/>
              <a:gd name="connsiteY7" fmla="*/ 36660 h 43200"/>
              <a:gd name="connsiteX8" fmla="*/ 34129 w 43200"/>
              <a:gd name="connsiteY8" fmla="*/ 22954 h 43200"/>
              <a:gd name="connsiteX9" fmla="*/ 37380 w 43200"/>
              <a:gd name="connsiteY9" fmla="*/ 30090 h 43200"/>
              <a:gd name="connsiteX10" fmla="*/ 41798 w 43200"/>
              <a:gd name="connsiteY10" fmla="*/ 15354 h 43200"/>
              <a:gd name="connsiteX11" fmla="*/ 40350 w 43200"/>
              <a:gd name="connsiteY11" fmla="*/ 18030 h 43200"/>
              <a:gd name="connsiteX12" fmla="*/ 38324 w 43200"/>
              <a:gd name="connsiteY12" fmla="*/ 5426 h 43200"/>
              <a:gd name="connsiteX13" fmla="*/ 38400 w 43200"/>
              <a:gd name="connsiteY13" fmla="*/ 6690 h 43200"/>
              <a:gd name="connsiteX14" fmla="*/ 29078 w 43200"/>
              <a:gd name="connsiteY14" fmla="*/ 3952 h 43200"/>
              <a:gd name="connsiteX15" fmla="*/ 29820 w 43200"/>
              <a:gd name="connsiteY15" fmla="*/ 2340 h 43200"/>
              <a:gd name="connsiteX16" fmla="*/ 22141 w 43200"/>
              <a:gd name="connsiteY16" fmla="*/ 4720 h 43200"/>
              <a:gd name="connsiteX17" fmla="*/ 22500 w 43200"/>
              <a:gd name="connsiteY17" fmla="*/ 3330 h 43200"/>
              <a:gd name="connsiteX18" fmla="*/ 14000 w 43200"/>
              <a:gd name="connsiteY18" fmla="*/ 5192 h 43200"/>
              <a:gd name="connsiteX19" fmla="*/ 15300 w 43200"/>
              <a:gd name="connsiteY19" fmla="*/ 6540 h 43200"/>
              <a:gd name="connsiteX20" fmla="*/ 4127 w 43200"/>
              <a:gd name="connsiteY20" fmla="*/ 15789 h 43200"/>
              <a:gd name="connsiteX21" fmla="*/ 3900 w 43200"/>
              <a:gd name="connsiteY21" fmla="*/ 14370 h 4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3200" h="43200">
                <a:moveTo>
                  <a:pt x="3900" y="14370"/>
                </a:moveTo>
                <a:cubicBezTo>
                  <a:pt x="3629" y="11657"/>
                  <a:pt x="4261" y="8921"/>
                  <a:pt x="5623" y="6907"/>
                </a:cubicBezTo>
                <a:cubicBezTo>
                  <a:pt x="7775" y="3726"/>
                  <a:pt x="11264" y="3017"/>
                  <a:pt x="14005" y="5202"/>
                </a:cubicBezTo>
                <a:cubicBezTo>
                  <a:pt x="15678" y="909"/>
                  <a:pt x="19914" y="22"/>
                  <a:pt x="22456" y="3432"/>
                </a:cubicBezTo>
                <a:cubicBezTo>
                  <a:pt x="23097" y="1683"/>
                  <a:pt x="24328" y="474"/>
                  <a:pt x="25749" y="200"/>
                </a:cubicBezTo>
                <a:cubicBezTo>
                  <a:pt x="27313" y="-102"/>
                  <a:pt x="28875" y="770"/>
                  <a:pt x="29833" y="2481"/>
                </a:cubicBezTo>
                <a:cubicBezTo>
                  <a:pt x="31215" y="267"/>
                  <a:pt x="33501" y="-460"/>
                  <a:pt x="35463" y="690"/>
                </a:cubicBezTo>
                <a:cubicBezTo>
                  <a:pt x="36958" y="1566"/>
                  <a:pt x="38030" y="3400"/>
                  <a:pt x="38318" y="5576"/>
                </a:cubicBezTo>
                <a:cubicBezTo>
                  <a:pt x="40046" y="6218"/>
                  <a:pt x="41422" y="7998"/>
                  <a:pt x="41982" y="10318"/>
                </a:cubicBezTo>
                <a:cubicBezTo>
                  <a:pt x="42389" y="12002"/>
                  <a:pt x="42331" y="13831"/>
                  <a:pt x="41818" y="15460"/>
                </a:cubicBezTo>
                <a:cubicBezTo>
                  <a:pt x="43079" y="17694"/>
                  <a:pt x="43520" y="20590"/>
                  <a:pt x="43016" y="23322"/>
                </a:cubicBezTo>
                <a:cubicBezTo>
                  <a:pt x="42346" y="26954"/>
                  <a:pt x="40128" y="29674"/>
                  <a:pt x="37404" y="30204"/>
                </a:cubicBezTo>
                <a:cubicBezTo>
                  <a:pt x="37391" y="32471"/>
                  <a:pt x="36658" y="34621"/>
                  <a:pt x="35395" y="36101"/>
                </a:cubicBezTo>
                <a:cubicBezTo>
                  <a:pt x="33476" y="38350"/>
                  <a:pt x="30704" y="38639"/>
                  <a:pt x="28555" y="36815"/>
                </a:cubicBezTo>
                <a:cubicBezTo>
                  <a:pt x="27860" y="39948"/>
                  <a:pt x="25999" y="42343"/>
                  <a:pt x="23667" y="43106"/>
                </a:cubicBezTo>
                <a:cubicBezTo>
                  <a:pt x="20919" y="44005"/>
                  <a:pt x="18051" y="42473"/>
                  <a:pt x="16480" y="39266"/>
                </a:cubicBezTo>
                <a:cubicBezTo>
                  <a:pt x="12772" y="42310"/>
                  <a:pt x="7956" y="40599"/>
                  <a:pt x="5804" y="35472"/>
                </a:cubicBezTo>
                <a:cubicBezTo>
                  <a:pt x="3690" y="35809"/>
                  <a:pt x="1705" y="34024"/>
                  <a:pt x="1110" y="31250"/>
                </a:cubicBezTo>
                <a:cubicBezTo>
                  <a:pt x="679" y="29243"/>
                  <a:pt x="1060" y="27077"/>
                  <a:pt x="2113" y="25551"/>
                </a:cubicBezTo>
                <a:cubicBezTo>
                  <a:pt x="619" y="24354"/>
                  <a:pt x="-213" y="22057"/>
                  <a:pt x="-5" y="19704"/>
                </a:cubicBezTo>
                <a:cubicBezTo>
                  <a:pt x="239" y="16949"/>
                  <a:pt x="1845" y="14791"/>
                  <a:pt x="3863" y="14507"/>
                </a:cubicBezTo>
                <a:cubicBezTo>
                  <a:pt x="3875" y="14461"/>
                  <a:pt x="3888" y="14416"/>
                  <a:pt x="3900" y="14370"/>
                </a:cubicBezTo>
                <a:close/>
              </a:path>
              <a:path w="43200" h="43200" fill="none" extrusionOk="0">
                <a:moveTo>
                  <a:pt x="4693" y="26177"/>
                </a:moveTo>
                <a:cubicBezTo>
                  <a:pt x="3809" y="26271"/>
                  <a:pt x="2925" y="25993"/>
                  <a:pt x="2160" y="25380"/>
                </a:cubicBezTo>
                <a:moveTo>
                  <a:pt x="6928" y="34899"/>
                </a:moveTo>
                <a:cubicBezTo>
                  <a:pt x="6573" y="35092"/>
                  <a:pt x="6200" y="35220"/>
                  <a:pt x="5820" y="35280"/>
                </a:cubicBezTo>
                <a:moveTo>
                  <a:pt x="16478" y="39090"/>
                </a:moveTo>
                <a:cubicBezTo>
                  <a:pt x="16211" y="38544"/>
                  <a:pt x="15987" y="37961"/>
                  <a:pt x="15810" y="37350"/>
                </a:cubicBezTo>
                <a:moveTo>
                  <a:pt x="28827" y="34751"/>
                </a:moveTo>
                <a:cubicBezTo>
                  <a:pt x="28788" y="35398"/>
                  <a:pt x="28698" y="36038"/>
                  <a:pt x="28560" y="36660"/>
                </a:cubicBezTo>
                <a:moveTo>
                  <a:pt x="34129" y="22954"/>
                </a:moveTo>
                <a:cubicBezTo>
                  <a:pt x="36133" y="24282"/>
                  <a:pt x="37398" y="27058"/>
                  <a:pt x="37380" y="30090"/>
                </a:cubicBezTo>
                <a:moveTo>
                  <a:pt x="41798" y="15354"/>
                </a:moveTo>
                <a:cubicBezTo>
                  <a:pt x="41473" y="16386"/>
                  <a:pt x="40978" y="17302"/>
                  <a:pt x="40350" y="18030"/>
                </a:cubicBezTo>
                <a:moveTo>
                  <a:pt x="38324" y="5426"/>
                </a:moveTo>
                <a:cubicBezTo>
                  <a:pt x="38379" y="5843"/>
                  <a:pt x="38405" y="6266"/>
                  <a:pt x="38400" y="6690"/>
                </a:cubicBezTo>
                <a:moveTo>
                  <a:pt x="29078" y="3952"/>
                </a:moveTo>
                <a:cubicBezTo>
                  <a:pt x="29267" y="3369"/>
                  <a:pt x="29516" y="2826"/>
                  <a:pt x="29820" y="2340"/>
                </a:cubicBezTo>
                <a:moveTo>
                  <a:pt x="22141" y="4720"/>
                </a:moveTo>
                <a:cubicBezTo>
                  <a:pt x="22218" y="4238"/>
                  <a:pt x="22339" y="3771"/>
                  <a:pt x="22500" y="3330"/>
                </a:cubicBezTo>
                <a:moveTo>
                  <a:pt x="14000" y="5192"/>
                </a:moveTo>
                <a:cubicBezTo>
                  <a:pt x="14472" y="5568"/>
                  <a:pt x="14908" y="6021"/>
                  <a:pt x="15300" y="6540"/>
                </a:cubicBezTo>
                <a:moveTo>
                  <a:pt x="4127" y="15789"/>
                </a:moveTo>
                <a:cubicBezTo>
                  <a:pt x="4024" y="15325"/>
                  <a:pt x="3948" y="14851"/>
                  <a:pt x="3900" y="14370"/>
                </a:cubicBezTo>
              </a:path>
            </a:pathLst>
          </a:custGeom>
          <a:ln/>
        </p:spPr>
        <p:style>
          <a:lnRef idx="0">
            <a:schemeClr val="accent6"/>
          </a:lnRef>
          <a:fillRef idx="1003">
            <a:schemeClr val="lt1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4" name="TextBox 53">
            <a:hlinkClick r:id="" action="ppaction://macro?name=Two"/>
          </p:cNvPr>
          <p:cNvSpPr txBox="1"/>
          <p:nvPr/>
        </p:nvSpPr>
        <p:spPr>
          <a:xfrm>
            <a:off x="3291060" y="4429132"/>
            <a:ext cx="434571" cy="400110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pPr algn="r"/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</a:rPr>
              <a:t>2</a:t>
            </a:r>
            <a:endParaRPr lang="en-US" sz="2000" b="1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52" name="Picture 6" descr="C:\Users\Katrin\Pictures\Microsoft Clip Organizer\j0436897.png">
            <a:hlinkClick r:id="" action="ppaction://macro?name=Two"/>
          </p:cNvPr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035924" y="4500570"/>
            <a:ext cx="478687" cy="478687"/>
          </a:xfrm>
          <a:prstGeom prst="rect">
            <a:avLst/>
          </a:prstGeom>
          <a:noFill/>
        </p:spPr>
      </p:pic>
      <p:sp>
        <p:nvSpPr>
          <p:cNvPr id="49" name="Freeform 121">
            <a:hlinkClick r:id="" action="ppaction://macro?name=Five"/>
          </p:cNvPr>
          <p:cNvSpPr/>
          <p:nvPr/>
        </p:nvSpPr>
        <p:spPr>
          <a:xfrm>
            <a:off x="7079636" y="4500570"/>
            <a:ext cx="928694" cy="571504"/>
          </a:xfrm>
          <a:custGeom>
            <a:avLst/>
            <a:gdLst>
              <a:gd name="connsiteX0" fmla="*/ 3900 w 43200"/>
              <a:gd name="connsiteY0" fmla="*/ 14370 h 43200"/>
              <a:gd name="connsiteX1" fmla="*/ 5623 w 43200"/>
              <a:gd name="connsiteY1" fmla="*/ 6907 h 43200"/>
              <a:gd name="connsiteX2" fmla="*/ 14005 w 43200"/>
              <a:gd name="connsiteY2" fmla="*/ 5202 h 43200"/>
              <a:gd name="connsiteX3" fmla="*/ 22456 w 43200"/>
              <a:gd name="connsiteY3" fmla="*/ 3432 h 43200"/>
              <a:gd name="connsiteX4" fmla="*/ 25749 w 43200"/>
              <a:gd name="connsiteY4" fmla="*/ 200 h 43200"/>
              <a:gd name="connsiteX5" fmla="*/ 29833 w 43200"/>
              <a:gd name="connsiteY5" fmla="*/ 2481 h 43200"/>
              <a:gd name="connsiteX6" fmla="*/ 35463 w 43200"/>
              <a:gd name="connsiteY6" fmla="*/ 690 h 43200"/>
              <a:gd name="connsiteX7" fmla="*/ 38318 w 43200"/>
              <a:gd name="connsiteY7" fmla="*/ 5576 h 43200"/>
              <a:gd name="connsiteX8" fmla="*/ 41982 w 43200"/>
              <a:gd name="connsiteY8" fmla="*/ 10318 h 43200"/>
              <a:gd name="connsiteX9" fmla="*/ 41818 w 43200"/>
              <a:gd name="connsiteY9" fmla="*/ 15460 h 43200"/>
              <a:gd name="connsiteX10" fmla="*/ 43016 w 43200"/>
              <a:gd name="connsiteY10" fmla="*/ 23322 h 43200"/>
              <a:gd name="connsiteX11" fmla="*/ 37404 w 43200"/>
              <a:gd name="connsiteY11" fmla="*/ 30204 h 43200"/>
              <a:gd name="connsiteX12" fmla="*/ 35395 w 43200"/>
              <a:gd name="connsiteY12" fmla="*/ 36101 h 43200"/>
              <a:gd name="connsiteX13" fmla="*/ 28555 w 43200"/>
              <a:gd name="connsiteY13" fmla="*/ 36815 h 43200"/>
              <a:gd name="connsiteX14" fmla="*/ 23667 w 43200"/>
              <a:gd name="connsiteY14" fmla="*/ 43106 h 43200"/>
              <a:gd name="connsiteX15" fmla="*/ 16480 w 43200"/>
              <a:gd name="connsiteY15" fmla="*/ 39266 h 43200"/>
              <a:gd name="connsiteX16" fmla="*/ 5804 w 43200"/>
              <a:gd name="connsiteY16" fmla="*/ 35472 h 43200"/>
              <a:gd name="connsiteX17" fmla="*/ 1110 w 43200"/>
              <a:gd name="connsiteY17" fmla="*/ 31250 h 43200"/>
              <a:gd name="connsiteX18" fmla="*/ 2113 w 43200"/>
              <a:gd name="connsiteY18" fmla="*/ 25551 h 43200"/>
              <a:gd name="connsiteX19" fmla="*/ -5 w 43200"/>
              <a:gd name="connsiteY19" fmla="*/ 19704 h 43200"/>
              <a:gd name="connsiteX20" fmla="*/ 3863 w 43200"/>
              <a:gd name="connsiteY20" fmla="*/ 14507 h 43200"/>
              <a:gd name="connsiteX21" fmla="*/ 3900 w 43200"/>
              <a:gd name="connsiteY21" fmla="*/ 14370 h 43200"/>
              <a:gd name="connsiteX0" fmla="*/ 4693 w 43200"/>
              <a:gd name="connsiteY0" fmla="*/ 26177 h 43200"/>
              <a:gd name="connsiteX1" fmla="*/ 2160 w 43200"/>
              <a:gd name="connsiteY1" fmla="*/ 25380 h 43200"/>
              <a:gd name="connsiteX2" fmla="*/ 6928 w 43200"/>
              <a:gd name="connsiteY2" fmla="*/ 34899 h 43200"/>
              <a:gd name="connsiteX3" fmla="*/ 5820 w 43200"/>
              <a:gd name="connsiteY3" fmla="*/ 35280 h 43200"/>
              <a:gd name="connsiteX4" fmla="*/ 16478 w 43200"/>
              <a:gd name="connsiteY4" fmla="*/ 39090 h 43200"/>
              <a:gd name="connsiteX5" fmla="*/ 15810 w 43200"/>
              <a:gd name="connsiteY5" fmla="*/ 37350 h 43200"/>
              <a:gd name="connsiteX6" fmla="*/ 28827 w 43200"/>
              <a:gd name="connsiteY6" fmla="*/ 34751 h 43200"/>
              <a:gd name="connsiteX7" fmla="*/ 28560 w 43200"/>
              <a:gd name="connsiteY7" fmla="*/ 36660 h 43200"/>
              <a:gd name="connsiteX8" fmla="*/ 34129 w 43200"/>
              <a:gd name="connsiteY8" fmla="*/ 22954 h 43200"/>
              <a:gd name="connsiteX9" fmla="*/ 37380 w 43200"/>
              <a:gd name="connsiteY9" fmla="*/ 30090 h 43200"/>
              <a:gd name="connsiteX10" fmla="*/ 41798 w 43200"/>
              <a:gd name="connsiteY10" fmla="*/ 15354 h 43200"/>
              <a:gd name="connsiteX11" fmla="*/ 40350 w 43200"/>
              <a:gd name="connsiteY11" fmla="*/ 18030 h 43200"/>
              <a:gd name="connsiteX12" fmla="*/ 38324 w 43200"/>
              <a:gd name="connsiteY12" fmla="*/ 5426 h 43200"/>
              <a:gd name="connsiteX13" fmla="*/ 38400 w 43200"/>
              <a:gd name="connsiteY13" fmla="*/ 6690 h 43200"/>
              <a:gd name="connsiteX14" fmla="*/ 29078 w 43200"/>
              <a:gd name="connsiteY14" fmla="*/ 3952 h 43200"/>
              <a:gd name="connsiteX15" fmla="*/ 29820 w 43200"/>
              <a:gd name="connsiteY15" fmla="*/ 2340 h 43200"/>
              <a:gd name="connsiteX16" fmla="*/ 22141 w 43200"/>
              <a:gd name="connsiteY16" fmla="*/ 4720 h 43200"/>
              <a:gd name="connsiteX17" fmla="*/ 22500 w 43200"/>
              <a:gd name="connsiteY17" fmla="*/ 3330 h 43200"/>
              <a:gd name="connsiteX18" fmla="*/ 14000 w 43200"/>
              <a:gd name="connsiteY18" fmla="*/ 5192 h 43200"/>
              <a:gd name="connsiteX19" fmla="*/ 15300 w 43200"/>
              <a:gd name="connsiteY19" fmla="*/ 6540 h 43200"/>
              <a:gd name="connsiteX20" fmla="*/ 4127 w 43200"/>
              <a:gd name="connsiteY20" fmla="*/ 15789 h 43200"/>
              <a:gd name="connsiteX21" fmla="*/ 3900 w 43200"/>
              <a:gd name="connsiteY21" fmla="*/ 14370 h 4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3200" h="43200">
                <a:moveTo>
                  <a:pt x="3900" y="14370"/>
                </a:moveTo>
                <a:cubicBezTo>
                  <a:pt x="3629" y="11657"/>
                  <a:pt x="4261" y="8921"/>
                  <a:pt x="5623" y="6907"/>
                </a:cubicBezTo>
                <a:cubicBezTo>
                  <a:pt x="7775" y="3726"/>
                  <a:pt x="11264" y="3017"/>
                  <a:pt x="14005" y="5202"/>
                </a:cubicBezTo>
                <a:cubicBezTo>
                  <a:pt x="15678" y="909"/>
                  <a:pt x="19914" y="22"/>
                  <a:pt x="22456" y="3432"/>
                </a:cubicBezTo>
                <a:cubicBezTo>
                  <a:pt x="23097" y="1683"/>
                  <a:pt x="24328" y="474"/>
                  <a:pt x="25749" y="200"/>
                </a:cubicBezTo>
                <a:cubicBezTo>
                  <a:pt x="27313" y="-102"/>
                  <a:pt x="28875" y="770"/>
                  <a:pt x="29833" y="2481"/>
                </a:cubicBezTo>
                <a:cubicBezTo>
                  <a:pt x="31215" y="267"/>
                  <a:pt x="33501" y="-460"/>
                  <a:pt x="35463" y="690"/>
                </a:cubicBezTo>
                <a:cubicBezTo>
                  <a:pt x="36958" y="1566"/>
                  <a:pt x="38030" y="3400"/>
                  <a:pt x="38318" y="5576"/>
                </a:cubicBezTo>
                <a:cubicBezTo>
                  <a:pt x="40046" y="6218"/>
                  <a:pt x="41422" y="7998"/>
                  <a:pt x="41982" y="10318"/>
                </a:cubicBezTo>
                <a:cubicBezTo>
                  <a:pt x="42389" y="12002"/>
                  <a:pt x="42331" y="13831"/>
                  <a:pt x="41818" y="15460"/>
                </a:cubicBezTo>
                <a:cubicBezTo>
                  <a:pt x="43079" y="17694"/>
                  <a:pt x="43520" y="20590"/>
                  <a:pt x="43016" y="23322"/>
                </a:cubicBezTo>
                <a:cubicBezTo>
                  <a:pt x="42346" y="26954"/>
                  <a:pt x="40128" y="29674"/>
                  <a:pt x="37404" y="30204"/>
                </a:cubicBezTo>
                <a:cubicBezTo>
                  <a:pt x="37391" y="32471"/>
                  <a:pt x="36658" y="34621"/>
                  <a:pt x="35395" y="36101"/>
                </a:cubicBezTo>
                <a:cubicBezTo>
                  <a:pt x="33476" y="38350"/>
                  <a:pt x="30704" y="38639"/>
                  <a:pt x="28555" y="36815"/>
                </a:cubicBezTo>
                <a:cubicBezTo>
                  <a:pt x="27860" y="39948"/>
                  <a:pt x="25999" y="42343"/>
                  <a:pt x="23667" y="43106"/>
                </a:cubicBezTo>
                <a:cubicBezTo>
                  <a:pt x="20919" y="44005"/>
                  <a:pt x="18051" y="42473"/>
                  <a:pt x="16480" y="39266"/>
                </a:cubicBezTo>
                <a:cubicBezTo>
                  <a:pt x="12772" y="42310"/>
                  <a:pt x="7956" y="40599"/>
                  <a:pt x="5804" y="35472"/>
                </a:cubicBezTo>
                <a:cubicBezTo>
                  <a:pt x="3690" y="35809"/>
                  <a:pt x="1705" y="34024"/>
                  <a:pt x="1110" y="31250"/>
                </a:cubicBezTo>
                <a:cubicBezTo>
                  <a:pt x="679" y="29243"/>
                  <a:pt x="1060" y="27077"/>
                  <a:pt x="2113" y="25551"/>
                </a:cubicBezTo>
                <a:cubicBezTo>
                  <a:pt x="619" y="24354"/>
                  <a:pt x="-213" y="22057"/>
                  <a:pt x="-5" y="19704"/>
                </a:cubicBezTo>
                <a:cubicBezTo>
                  <a:pt x="239" y="16949"/>
                  <a:pt x="1845" y="14791"/>
                  <a:pt x="3863" y="14507"/>
                </a:cubicBezTo>
                <a:cubicBezTo>
                  <a:pt x="3875" y="14461"/>
                  <a:pt x="3888" y="14416"/>
                  <a:pt x="3900" y="14370"/>
                </a:cubicBezTo>
                <a:close/>
              </a:path>
              <a:path w="43200" h="43200" fill="none" extrusionOk="0">
                <a:moveTo>
                  <a:pt x="4693" y="26177"/>
                </a:moveTo>
                <a:cubicBezTo>
                  <a:pt x="3809" y="26271"/>
                  <a:pt x="2925" y="25993"/>
                  <a:pt x="2160" y="25380"/>
                </a:cubicBezTo>
                <a:moveTo>
                  <a:pt x="6928" y="34899"/>
                </a:moveTo>
                <a:cubicBezTo>
                  <a:pt x="6573" y="35092"/>
                  <a:pt x="6200" y="35220"/>
                  <a:pt x="5820" y="35280"/>
                </a:cubicBezTo>
                <a:moveTo>
                  <a:pt x="16478" y="39090"/>
                </a:moveTo>
                <a:cubicBezTo>
                  <a:pt x="16211" y="38544"/>
                  <a:pt x="15987" y="37961"/>
                  <a:pt x="15810" y="37350"/>
                </a:cubicBezTo>
                <a:moveTo>
                  <a:pt x="28827" y="34751"/>
                </a:moveTo>
                <a:cubicBezTo>
                  <a:pt x="28788" y="35398"/>
                  <a:pt x="28698" y="36038"/>
                  <a:pt x="28560" y="36660"/>
                </a:cubicBezTo>
                <a:moveTo>
                  <a:pt x="34129" y="22954"/>
                </a:moveTo>
                <a:cubicBezTo>
                  <a:pt x="36133" y="24282"/>
                  <a:pt x="37398" y="27058"/>
                  <a:pt x="37380" y="30090"/>
                </a:cubicBezTo>
                <a:moveTo>
                  <a:pt x="41798" y="15354"/>
                </a:moveTo>
                <a:cubicBezTo>
                  <a:pt x="41473" y="16386"/>
                  <a:pt x="40978" y="17302"/>
                  <a:pt x="40350" y="18030"/>
                </a:cubicBezTo>
                <a:moveTo>
                  <a:pt x="38324" y="5426"/>
                </a:moveTo>
                <a:cubicBezTo>
                  <a:pt x="38379" y="5843"/>
                  <a:pt x="38405" y="6266"/>
                  <a:pt x="38400" y="6690"/>
                </a:cubicBezTo>
                <a:moveTo>
                  <a:pt x="29078" y="3952"/>
                </a:moveTo>
                <a:cubicBezTo>
                  <a:pt x="29267" y="3369"/>
                  <a:pt x="29516" y="2826"/>
                  <a:pt x="29820" y="2340"/>
                </a:cubicBezTo>
                <a:moveTo>
                  <a:pt x="22141" y="4720"/>
                </a:moveTo>
                <a:cubicBezTo>
                  <a:pt x="22218" y="4238"/>
                  <a:pt x="22339" y="3771"/>
                  <a:pt x="22500" y="3330"/>
                </a:cubicBezTo>
                <a:moveTo>
                  <a:pt x="14000" y="5192"/>
                </a:moveTo>
                <a:cubicBezTo>
                  <a:pt x="14472" y="5568"/>
                  <a:pt x="14908" y="6021"/>
                  <a:pt x="15300" y="6540"/>
                </a:cubicBezTo>
                <a:moveTo>
                  <a:pt x="4127" y="15789"/>
                </a:moveTo>
                <a:cubicBezTo>
                  <a:pt x="4024" y="15325"/>
                  <a:pt x="3948" y="14851"/>
                  <a:pt x="3900" y="14370"/>
                </a:cubicBezTo>
              </a:path>
            </a:pathLst>
          </a:custGeom>
          <a:ln/>
        </p:spPr>
        <p:style>
          <a:lnRef idx="0">
            <a:schemeClr val="accent6"/>
          </a:lnRef>
          <a:fillRef idx="1003">
            <a:schemeClr val="lt1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0" name="TextBox 49">
            <a:hlinkClick r:id="" action="ppaction://macro?name=Five"/>
          </p:cNvPr>
          <p:cNvSpPr txBox="1"/>
          <p:nvPr/>
        </p:nvSpPr>
        <p:spPr>
          <a:xfrm>
            <a:off x="7477648" y="4429132"/>
            <a:ext cx="434571" cy="400110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pPr algn="r"/>
            <a:r>
              <a:rPr lang="en-US" sz="2000" b="1" dirty="0" smtClean="0">
                <a:ln w="3175">
                  <a:noFill/>
                </a:ln>
                <a:solidFill>
                  <a:schemeClr val="accent6">
                    <a:lumMod val="75000"/>
                  </a:schemeClr>
                </a:solidFill>
              </a:rPr>
              <a:t>5</a:t>
            </a:r>
            <a:endParaRPr lang="en-US" sz="2000" b="1" dirty="0">
              <a:ln w="3175">
                <a:noFill/>
              </a:ln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48" name="Picture 120" descr="f5.png">
            <a:hlinkClick r:id="" action="ppaction://macro?name=Five"/>
          </p:cNvPr>
          <p:cNvPicPr>
            <a:picLocks noChangeAspect="1"/>
          </p:cNvPicPr>
          <p:nvPr/>
        </p:nvPicPr>
        <p:blipFill>
          <a:blip r:embed="rId13" cstate="print"/>
          <a:srcRect l="5263" t="8469" r="40789" b="13355"/>
          <a:stretch>
            <a:fillRect/>
          </a:stretch>
        </p:blipFill>
        <p:spPr>
          <a:xfrm>
            <a:off x="7222512" y="4572008"/>
            <a:ext cx="461250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058128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EFE86-F26E-4B60-98BB-355EE0CA20E8}" type="datetimeFigureOut">
              <a:rPr lang="en-US" smtClean="0"/>
              <a:pPr/>
              <a:t>1/29/2018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585BD-0644-485B-8290-5478788B6958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Рисунок 6" descr="star3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273172" y="953810"/>
            <a:ext cx="603849" cy="551593"/>
          </a:xfrm>
          <a:prstGeom prst="rect">
            <a:avLst/>
          </a:prstGeom>
        </p:spPr>
      </p:pic>
      <p:pic>
        <p:nvPicPr>
          <p:cNvPr id="27" name="Рисунок 26" descr="star3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918135" y="1369883"/>
            <a:ext cx="603849" cy="551593"/>
          </a:xfrm>
          <a:prstGeom prst="rect">
            <a:avLst/>
          </a:prstGeom>
        </p:spPr>
      </p:pic>
      <p:pic>
        <p:nvPicPr>
          <p:cNvPr id="28" name="Рисунок 27" descr="star3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551207" y="1094087"/>
            <a:ext cx="603849" cy="551593"/>
          </a:xfrm>
          <a:prstGeom prst="rect">
            <a:avLst/>
          </a:prstGeom>
        </p:spPr>
      </p:pic>
      <p:pic>
        <p:nvPicPr>
          <p:cNvPr id="29" name="Рисунок 28" descr="star3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121782" y="700962"/>
            <a:ext cx="603849" cy="551593"/>
          </a:xfrm>
          <a:prstGeom prst="rect">
            <a:avLst/>
          </a:prstGeom>
        </p:spPr>
      </p:pic>
      <p:pic>
        <p:nvPicPr>
          <p:cNvPr id="30" name="Рисунок 29" descr="star3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984217" y="976757"/>
            <a:ext cx="603849" cy="551593"/>
          </a:xfrm>
          <a:prstGeom prst="rect">
            <a:avLst/>
          </a:prstGeom>
        </p:spPr>
      </p:pic>
      <p:pic>
        <p:nvPicPr>
          <p:cNvPr id="31" name="Рисунок 30" descr="star3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750542" y="1252555"/>
            <a:ext cx="603849" cy="551593"/>
          </a:xfrm>
          <a:prstGeom prst="rect">
            <a:avLst/>
          </a:prstGeom>
        </p:spPr>
      </p:pic>
      <p:pic>
        <p:nvPicPr>
          <p:cNvPr id="32" name="Рисунок 31" descr="star3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172822" y="700962"/>
            <a:ext cx="603849" cy="551593"/>
          </a:xfrm>
          <a:prstGeom prst="rect">
            <a:avLst/>
          </a:prstGeom>
        </p:spPr>
      </p:pic>
      <p:pic>
        <p:nvPicPr>
          <p:cNvPr id="33" name="Рисунок 32" descr="star3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957227" y="1224004"/>
            <a:ext cx="603849" cy="551593"/>
          </a:xfrm>
          <a:prstGeom prst="rect">
            <a:avLst/>
          </a:prstGeom>
        </p:spPr>
      </p:pic>
      <p:pic>
        <p:nvPicPr>
          <p:cNvPr id="34" name="Рисунок 33" descr="star3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6873799" y="904690"/>
            <a:ext cx="603849" cy="551593"/>
          </a:xfrm>
          <a:prstGeom prst="rect">
            <a:avLst/>
          </a:prstGeom>
        </p:spPr>
      </p:pic>
      <p:pic>
        <p:nvPicPr>
          <p:cNvPr id="35" name="Рисунок 34" descr="star3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543983" y="1180487"/>
            <a:ext cx="603849" cy="551593"/>
          </a:xfrm>
          <a:prstGeom prst="rect">
            <a:avLst/>
          </a:prstGeom>
        </p:spPr>
      </p:pic>
      <p:pic>
        <p:nvPicPr>
          <p:cNvPr id="51" name="Content Placeholder 3" descr="c1.png">
            <a:hlinkClick r:id="" action="ppaction://macro?name=One"/>
          </p:cNvPr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1285852" y="4786322"/>
            <a:ext cx="650385" cy="1080000"/>
          </a:xfrm>
          <a:prstGeom prst="rect">
            <a:avLst/>
          </a:prstGeom>
        </p:spPr>
      </p:pic>
      <p:pic>
        <p:nvPicPr>
          <p:cNvPr id="55" name="Picture 4" descr="c2.png">
            <a:hlinkClick r:id="" action="ppaction://macro?name=Two"/>
          </p:cNvPr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1992293" y="4786322"/>
            <a:ext cx="650387" cy="1080000"/>
          </a:xfrm>
          <a:prstGeom prst="rect">
            <a:avLst/>
          </a:prstGeom>
        </p:spPr>
      </p:pic>
      <p:pic>
        <p:nvPicPr>
          <p:cNvPr id="59" name="Picture 5" descr="c3.png">
            <a:hlinkClick r:id="" action="ppaction://macro?name=Three"/>
          </p:cNvPr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>
          <a:xfrm>
            <a:off x="2643174" y="4786322"/>
            <a:ext cx="650387" cy="1080000"/>
          </a:xfrm>
          <a:prstGeom prst="rect">
            <a:avLst/>
          </a:prstGeom>
        </p:spPr>
      </p:pic>
      <p:pic>
        <p:nvPicPr>
          <p:cNvPr id="60" name="Picture 6" descr="c4.png">
            <a:hlinkClick r:id="" action="ppaction://macro?name=Four"/>
          </p:cNvPr>
          <p:cNvPicPr>
            <a:picLocks noChangeAspect="1"/>
          </p:cNvPicPr>
          <p:nvPr userDrawn="1"/>
        </p:nvPicPr>
        <p:blipFill>
          <a:blip r:embed="rId6" cstate="print"/>
          <a:stretch>
            <a:fillRect/>
          </a:stretch>
        </p:blipFill>
        <p:spPr>
          <a:xfrm>
            <a:off x="3405179" y="4786322"/>
            <a:ext cx="650387" cy="1080000"/>
          </a:xfrm>
          <a:prstGeom prst="rect">
            <a:avLst/>
          </a:prstGeom>
        </p:spPr>
      </p:pic>
      <p:pic>
        <p:nvPicPr>
          <p:cNvPr id="67" name="Picture 7" descr="c5.png">
            <a:hlinkClick r:id="" action="ppaction://macro?name=Five"/>
          </p:cNvPr>
          <p:cNvPicPr>
            <a:picLocks noChangeAspect="1"/>
          </p:cNvPicPr>
          <p:nvPr userDrawn="1"/>
        </p:nvPicPr>
        <p:blipFill>
          <a:blip r:embed="rId7" cstate="print"/>
          <a:stretch>
            <a:fillRect/>
          </a:stretch>
        </p:blipFill>
        <p:spPr>
          <a:xfrm>
            <a:off x="4111622" y="4786322"/>
            <a:ext cx="650387" cy="1080000"/>
          </a:xfrm>
          <a:prstGeom prst="rect">
            <a:avLst/>
          </a:prstGeom>
        </p:spPr>
      </p:pic>
      <p:pic>
        <p:nvPicPr>
          <p:cNvPr id="71" name="Picture 8" descr="c6.png">
            <a:hlinkClick r:id="" action="ppaction://macro?name=Six"/>
          </p:cNvPr>
          <p:cNvPicPr>
            <a:picLocks noChangeAspect="1"/>
          </p:cNvPicPr>
          <p:nvPr userDrawn="1"/>
        </p:nvPicPr>
        <p:blipFill>
          <a:blip r:embed="rId8" cstate="print"/>
          <a:stretch>
            <a:fillRect/>
          </a:stretch>
        </p:blipFill>
        <p:spPr>
          <a:xfrm>
            <a:off x="4818065" y="4786322"/>
            <a:ext cx="650387" cy="1080000"/>
          </a:xfrm>
          <a:prstGeom prst="rect">
            <a:avLst/>
          </a:prstGeom>
        </p:spPr>
      </p:pic>
      <p:pic>
        <p:nvPicPr>
          <p:cNvPr id="75" name="Picture 9" descr="c7.png">
            <a:hlinkClick r:id="" action="ppaction://macro?name=Seven"/>
          </p:cNvPr>
          <p:cNvPicPr>
            <a:picLocks noChangeAspect="1"/>
          </p:cNvPicPr>
          <p:nvPr userDrawn="1"/>
        </p:nvPicPr>
        <p:blipFill>
          <a:blip r:embed="rId9" cstate="print"/>
          <a:stretch>
            <a:fillRect/>
          </a:stretch>
        </p:blipFill>
        <p:spPr>
          <a:xfrm>
            <a:off x="5524508" y="4786322"/>
            <a:ext cx="650387" cy="1080000"/>
          </a:xfrm>
          <a:prstGeom prst="rect">
            <a:avLst/>
          </a:prstGeom>
        </p:spPr>
      </p:pic>
      <p:pic>
        <p:nvPicPr>
          <p:cNvPr id="79" name="Picture 10" descr="c8.png">
            <a:hlinkClick r:id="" action="ppaction://macro?name=Eight"/>
          </p:cNvPr>
          <p:cNvPicPr>
            <a:picLocks noChangeAspect="1"/>
          </p:cNvPicPr>
          <p:nvPr userDrawn="1"/>
        </p:nvPicPr>
        <p:blipFill>
          <a:blip r:embed="rId10" cstate="print"/>
          <a:stretch>
            <a:fillRect/>
          </a:stretch>
        </p:blipFill>
        <p:spPr>
          <a:xfrm>
            <a:off x="6230951" y="4786322"/>
            <a:ext cx="650387" cy="1080000"/>
          </a:xfrm>
          <a:prstGeom prst="rect">
            <a:avLst/>
          </a:prstGeom>
        </p:spPr>
      </p:pic>
      <p:pic>
        <p:nvPicPr>
          <p:cNvPr id="83" name="Picture 11" descr="c9.png">
            <a:hlinkClick r:id="" action="ppaction://macro?name=Nine"/>
          </p:cNvPr>
          <p:cNvPicPr>
            <a:picLocks noChangeAspect="1"/>
          </p:cNvPicPr>
          <p:nvPr userDrawn="1"/>
        </p:nvPicPr>
        <p:blipFill>
          <a:blip r:embed="rId11" cstate="print"/>
          <a:stretch>
            <a:fillRect/>
          </a:stretch>
        </p:blipFill>
        <p:spPr>
          <a:xfrm>
            <a:off x="6937394" y="4786322"/>
            <a:ext cx="650387" cy="1080000"/>
          </a:xfrm>
          <a:prstGeom prst="rect">
            <a:avLst/>
          </a:prstGeom>
        </p:spPr>
      </p:pic>
      <p:pic>
        <p:nvPicPr>
          <p:cNvPr id="88" name="Picture 12" descr="c10.png">
            <a:hlinkClick r:id="" action="ppaction://macro?name=Ten"/>
          </p:cNvPr>
          <p:cNvPicPr>
            <a:picLocks noChangeAspect="1"/>
          </p:cNvPicPr>
          <p:nvPr userDrawn="1"/>
        </p:nvPicPr>
        <p:blipFill>
          <a:blip r:embed="rId12" cstate="print"/>
          <a:stretch>
            <a:fillRect/>
          </a:stretch>
        </p:blipFill>
        <p:spPr>
          <a:xfrm>
            <a:off x="7643834" y="4786322"/>
            <a:ext cx="650387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67680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1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1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1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1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"/>
                            </p:stCondLst>
                            <p:childTnLst>
                              <p:par>
                                <p:cTn id="2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1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"/>
                            </p:stCondLst>
                            <p:childTnLst>
                              <p:par>
                                <p:cTn id="3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1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00"/>
                            </p:stCondLst>
                            <p:childTnLst>
                              <p:par>
                                <p:cTn id="3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1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00"/>
                            </p:stCondLst>
                            <p:childTnLst>
                              <p:par>
                                <p:cTn id="4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1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hlinkClick r:id="" action="ppaction://macro?name=Ten"/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00968" y="5279048"/>
            <a:ext cx="584200" cy="555625"/>
          </a:xfrm>
          <a:prstGeom prst="rect">
            <a:avLst/>
          </a:prstGeom>
        </p:spPr>
      </p:pic>
      <p:pic>
        <p:nvPicPr>
          <p:cNvPr id="11" name="Рисунок 10">
            <a:hlinkClick r:id="" action="ppaction://macro?name=Nine"/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21054" y="5238392"/>
            <a:ext cx="498475" cy="603250"/>
          </a:xfrm>
          <a:prstGeom prst="rect">
            <a:avLst/>
          </a:prstGeom>
        </p:spPr>
      </p:pic>
      <p:pic>
        <p:nvPicPr>
          <p:cNvPr id="10" name="Рисунок 9">
            <a:hlinkClick r:id="" action="ppaction://macro?name=Eight"/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46212" y="5262720"/>
            <a:ext cx="536575" cy="574675"/>
          </a:xfrm>
          <a:prstGeom prst="rect">
            <a:avLst/>
          </a:prstGeom>
        </p:spPr>
      </p:pic>
      <p:pic>
        <p:nvPicPr>
          <p:cNvPr id="9" name="Рисунок 8">
            <a:hlinkClick r:id="" action="ppaction://macro?name=Seven"/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28793" y="5278553"/>
            <a:ext cx="374650" cy="565150"/>
          </a:xfrm>
          <a:prstGeom prst="rect">
            <a:avLst/>
          </a:prstGeom>
        </p:spPr>
      </p:pic>
      <p:pic>
        <p:nvPicPr>
          <p:cNvPr id="8" name="Рисунок 7">
            <a:hlinkClick r:id="" action="ppaction://macro?name=Six"/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02241" y="5275324"/>
            <a:ext cx="450850" cy="565150"/>
          </a:xfrm>
          <a:prstGeom prst="rect">
            <a:avLst/>
          </a:prstGeom>
        </p:spPr>
      </p:pic>
      <p:pic>
        <p:nvPicPr>
          <p:cNvPr id="17" name="Рисунок 16">
            <a:hlinkClick r:id="" action="ppaction://macro?name=Five"/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34951" y="5281529"/>
            <a:ext cx="488950" cy="565150"/>
          </a:xfrm>
          <a:prstGeom prst="rect">
            <a:avLst/>
          </a:prstGeom>
        </p:spPr>
      </p:pic>
      <p:pic>
        <p:nvPicPr>
          <p:cNvPr id="16" name="Рисунок 15">
            <a:hlinkClick r:id="" action="ppaction://macro?name=Four"/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99457" y="5462444"/>
            <a:ext cx="479425" cy="374650"/>
          </a:xfrm>
          <a:prstGeom prst="rect">
            <a:avLst/>
          </a:prstGeom>
        </p:spPr>
      </p:pic>
      <p:pic>
        <p:nvPicPr>
          <p:cNvPr id="15" name="Рисунок 14">
            <a:hlinkClick r:id="" action="ppaction://macro?name=Three"/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79800" y="5234135"/>
            <a:ext cx="755650" cy="603250"/>
          </a:xfrm>
          <a:prstGeom prst="rect">
            <a:avLst/>
          </a:prstGeom>
        </p:spPr>
      </p:pic>
      <p:pic>
        <p:nvPicPr>
          <p:cNvPr id="14" name="Рисунок 13">
            <a:hlinkClick r:id="" action="ppaction://macro?name=Two"/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18135" y="5409842"/>
            <a:ext cx="393700" cy="431800"/>
          </a:xfrm>
          <a:prstGeom prst="rect">
            <a:avLst/>
          </a:prstGeom>
        </p:spPr>
      </p:pic>
      <p:pic>
        <p:nvPicPr>
          <p:cNvPr id="13" name="Рисунок 12">
            <a:hlinkClick r:id="" action="ppaction://macro?name=One"/>
          </p:cNvPr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14405" y="5192822"/>
            <a:ext cx="469900" cy="650875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EFE86-F26E-4B60-98BB-355EE0CA20E8}" type="datetimeFigureOut">
              <a:rPr lang="en-US" smtClean="0"/>
              <a:pPr/>
              <a:t>1/29/2018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585BD-0644-485B-8290-5478788B6958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Рисунок 6" descr="star3.png"/>
          <p:cNvPicPr>
            <a:picLocks noChangeAspect="1"/>
          </p:cNvPicPr>
          <p:nvPr userDrawn="1"/>
        </p:nvPicPr>
        <p:blipFill>
          <a:blip r:embed="rId12" cstate="print"/>
          <a:stretch>
            <a:fillRect/>
          </a:stretch>
        </p:blipFill>
        <p:spPr>
          <a:xfrm>
            <a:off x="1273172" y="953810"/>
            <a:ext cx="603849" cy="551593"/>
          </a:xfrm>
          <a:prstGeom prst="rect">
            <a:avLst/>
          </a:prstGeom>
        </p:spPr>
      </p:pic>
      <p:pic>
        <p:nvPicPr>
          <p:cNvPr id="27" name="Рисунок 26" descr="star3.png"/>
          <p:cNvPicPr>
            <a:picLocks noChangeAspect="1"/>
          </p:cNvPicPr>
          <p:nvPr userDrawn="1"/>
        </p:nvPicPr>
        <p:blipFill>
          <a:blip r:embed="rId12" cstate="print"/>
          <a:stretch>
            <a:fillRect/>
          </a:stretch>
        </p:blipFill>
        <p:spPr>
          <a:xfrm>
            <a:off x="1918135" y="1369883"/>
            <a:ext cx="603849" cy="551593"/>
          </a:xfrm>
          <a:prstGeom prst="rect">
            <a:avLst/>
          </a:prstGeom>
        </p:spPr>
      </p:pic>
      <p:pic>
        <p:nvPicPr>
          <p:cNvPr id="28" name="Рисунок 27" descr="star3.png"/>
          <p:cNvPicPr>
            <a:picLocks noChangeAspect="1"/>
          </p:cNvPicPr>
          <p:nvPr userDrawn="1"/>
        </p:nvPicPr>
        <p:blipFill>
          <a:blip r:embed="rId12" cstate="print"/>
          <a:stretch>
            <a:fillRect/>
          </a:stretch>
        </p:blipFill>
        <p:spPr>
          <a:xfrm>
            <a:off x="2551207" y="1094087"/>
            <a:ext cx="603849" cy="551593"/>
          </a:xfrm>
          <a:prstGeom prst="rect">
            <a:avLst/>
          </a:prstGeom>
        </p:spPr>
      </p:pic>
      <p:pic>
        <p:nvPicPr>
          <p:cNvPr id="29" name="Рисунок 28" descr="star3.png"/>
          <p:cNvPicPr>
            <a:picLocks noChangeAspect="1"/>
          </p:cNvPicPr>
          <p:nvPr userDrawn="1"/>
        </p:nvPicPr>
        <p:blipFill>
          <a:blip r:embed="rId12" cstate="print"/>
          <a:stretch>
            <a:fillRect/>
          </a:stretch>
        </p:blipFill>
        <p:spPr>
          <a:xfrm>
            <a:off x="3121782" y="700962"/>
            <a:ext cx="603849" cy="551593"/>
          </a:xfrm>
          <a:prstGeom prst="rect">
            <a:avLst/>
          </a:prstGeom>
        </p:spPr>
      </p:pic>
      <p:pic>
        <p:nvPicPr>
          <p:cNvPr id="30" name="Рисунок 29" descr="star3.png"/>
          <p:cNvPicPr>
            <a:picLocks noChangeAspect="1"/>
          </p:cNvPicPr>
          <p:nvPr userDrawn="1"/>
        </p:nvPicPr>
        <p:blipFill>
          <a:blip r:embed="rId12" cstate="print"/>
          <a:stretch>
            <a:fillRect/>
          </a:stretch>
        </p:blipFill>
        <p:spPr>
          <a:xfrm>
            <a:off x="3984217" y="976757"/>
            <a:ext cx="603849" cy="551593"/>
          </a:xfrm>
          <a:prstGeom prst="rect">
            <a:avLst/>
          </a:prstGeom>
        </p:spPr>
      </p:pic>
      <p:pic>
        <p:nvPicPr>
          <p:cNvPr id="31" name="Рисунок 30" descr="star3.png"/>
          <p:cNvPicPr>
            <a:picLocks noChangeAspect="1"/>
          </p:cNvPicPr>
          <p:nvPr userDrawn="1"/>
        </p:nvPicPr>
        <p:blipFill>
          <a:blip r:embed="rId12" cstate="print"/>
          <a:stretch>
            <a:fillRect/>
          </a:stretch>
        </p:blipFill>
        <p:spPr>
          <a:xfrm>
            <a:off x="4750542" y="1252555"/>
            <a:ext cx="603849" cy="551593"/>
          </a:xfrm>
          <a:prstGeom prst="rect">
            <a:avLst/>
          </a:prstGeom>
        </p:spPr>
      </p:pic>
      <p:pic>
        <p:nvPicPr>
          <p:cNvPr id="32" name="Рисунок 31" descr="star3.png"/>
          <p:cNvPicPr>
            <a:picLocks noChangeAspect="1"/>
          </p:cNvPicPr>
          <p:nvPr userDrawn="1"/>
        </p:nvPicPr>
        <p:blipFill>
          <a:blip r:embed="rId12" cstate="print"/>
          <a:stretch>
            <a:fillRect/>
          </a:stretch>
        </p:blipFill>
        <p:spPr>
          <a:xfrm>
            <a:off x="5172822" y="700962"/>
            <a:ext cx="603849" cy="551593"/>
          </a:xfrm>
          <a:prstGeom prst="rect">
            <a:avLst/>
          </a:prstGeom>
        </p:spPr>
      </p:pic>
      <p:pic>
        <p:nvPicPr>
          <p:cNvPr id="33" name="Рисунок 32" descr="star3.png"/>
          <p:cNvPicPr>
            <a:picLocks noChangeAspect="1"/>
          </p:cNvPicPr>
          <p:nvPr userDrawn="1"/>
        </p:nvPicPr>
        <p:blipFill>
          <a:blip r:embed="rId12" cstate="print"/>
          <a:stretch>
            <a:fillRect/>
          </a:stretch>
        </p:blipFill>
        <p:spPr>
          <a:xfrm>
            <a:off x="5957227" y="1224004"/>
            <a:ext cx="603849" cy="551593"/>
          </a:xfrm>
          <a:prstGeom prst="rect">
            <a:avLst/>
          </a:prstGeom>
        </p:spPr>
      </p:pic>
      <p:pic>
        <p:nvPicPr>
          <p:cNvPr id="34" name="Рисунок 33" descr="star3.png"/>
          <p:cNvPicPr>
            <a:picLocks noChangeAspect="1"/>
          </p:cNvPicPr>
          <p:nvPr userDrawn="1"/>
        </p:nvPicPr>
        <p:blipFill>
          <a:blip r:embed="rId12" cstate="print"/>
          <a:stretch>
            <a:fillRect/>
          </a:stretch>
        </p:blipFill>
        <p:spPr>
          <a:xfrm>
            <a:off x="6873799" y="904690"/>
            <a:ext cx="603849" cy="551593"/>
          </a:xfrm>
          <a:prstGeom prst="rect">
            <a:avLst/>
          </a:prstGeom>
        </p:spPr>
      </p:pic>
      <p:pic>
        <p:nvPicPr>
          <p:cNvPr id="35" name="Рисунок 34" descr="star3.png"/>
          <p:cNvPicPr>
            <a:picLocks noChangeAspect="1"/>
          </p:cNvPicPr>
          <p:nvPr userDrawn="1"/>
        </p:nvPicPr>
        <p:blipFill>
          <a:blip r:embed="rId12" cstate="print"/>
          <a:stretch>
            <a:fillRect/>
          </a:stretch>
        </p:blipFill>
        <p:spPr>
          <a:xfrm>
            <a:off x="7543983" y="1180487"/>
            <a:ext cx="603849" cy="551593"/>
          </a:xfrm>
          <a:prstGeom prst="rect">
            <a:avLst/>
          </a:prstGeom>
        </p:spPr>
      </p:pic>
      <p:sp>
        <p:nvSpPr>
          <p:cNvPr id="483" name="TextBox 482">
            <a:hlinkClick r:id="" action="ppaction://macro?name=Two"/>
          </p:cNvPr>
          <p:cNvSpPr txBox="1"/>
          <p:nvPr/>
        </p:nvSpPr>
        <p:spPr>
          <a:xfrm>
            <a:off x="1984374" y="5000635"/>
            <a:ext cx="504398" cy="509311"/>
          </a:xfrm>
          <a:prstGeom prst="roundRect">
            <a:avLst/>
          </a:prstGeom>
          <a:noFill/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pPr algn="r"/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</a:rPr>
              <a:t>2</a:t>
            </a:r>
            <a:endParaRPr lang="en-US" sz="20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40" name="TextBox 439">
            <a:hlinkClick r:id="" action="ppaction://macro?name=Three"/>
          </p:cNvPr>
          <p:cNvSpPr txBox="1"/>
          <p:nvPr/>
        </p:nvSpPr>
        <p:spPr>
          <a:xfrm>
            <a:off x="2832171" y="5000635"/>
            <a:ext cx="504397" cy="509311"/>
          </a:xfrm>
          <a:prstGeom prst="roundRect">
            <a:avLst/>
          </a:prstGeom>
          <a:noFill/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pPr algn="r"/>
            <a:r>
              <a:rPr lang="ru-RU" sz="2000" b="1" dirty="0" smtClean="0">
                <a:solidFill>
                  <a:srgbClr val="FFC000"/>
                </a:solidFill>
              </a:rPr>
              <a:t>3</a:t>
            </a:r>
            <a:endParaRPr lang="en-US" sz="2000" b="1" dirty="0">
              <a:solidFill>
                <a:srgbClr val="FFC000"/>
              </a:solidFill>
            </a:endParaRPr>
          </a:p>
        </p:txBody>
      </p:sp>
      <p:sp>
        <p:nvSpPr>
          <p:cNvPr id="401" name="TextBox 400">
            <a:hlinkClick r:id="" action="ppaction://macro?name=Five"/>
          </p:cNvPr>
          <p:cNvSpPr txBox="1"/>
          <p:nvPr/>
        </p:nvSpPr>
        <p:spPr>
          <a:xfrm>
            <a:off x="4215586" y="5000636"/>
            <a:ext cx="490515" cy="495294"/>
          </a:xfrm>
          <a:prstGeom prst="roundRect">
            <a:avLst/>
          </a:prstGeom>
          <a:noFill/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pPr algn="r"/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</a:rPr>
              <a:t>5</a:t>
            </a:r>
            <a:endParaRPr lang="en-US" sz="20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58" name="TextBox 357">
            <a:hlinkClick r:id="" action="ppaction://macro?name=Four"/>
          </p:cNvPr>
          <p:cNvSpPr txBox="1"/>
          <p:nvPr/>
        </p:nvSpPr>
        <p:spPr>
          <a:xfrm>
            <a:off x="3550150" y="5000635"/>
            <a:ext cx="504396" cy="509311"/>
          </a:xfrm>
          <a:prstGeom prst="roundRect">
            <a:avLst/>
          </a:prstGeom>
          <a:noFill/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pPr algn="r"/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4</a:t>
            </a:r>
            <a:endParaRPr lang="en-US" sz="2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57" name="TextBox 256">
            <a:hlinkClick r:id="" action="ppaction://macro?name=Six"/>
          </p:cNvPr>
          <p:cNvSpPr txBox="1"/>
          <p:nvPr/>
        </p:nvSpPr>
        <p:spPr>
          <a:xfrm>
            <a:off x="4932356" y="5000636"/>
            <a:ext cx="490515" cy="495294"/>
          </a:xfrm>
          <a:prstGeom prst="roundRect">
            <a:avLst/>
          </a:prstGeom>
          <a:noFill/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pPr algn="r"/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</a:rPr>
              <a:t>6</a:t>
            </a:r>
            <a:endParaRPr lang="en-US" sz="20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07" name="TextBox 206">
            <a:hlinkClick r:id="" action="ppaction://macro?name=Seven"/>
          </p:cNvPr>
          <p:cNvSpPr txBox="1"/>
          <p:nvPr/>
        </p:nvSpPr>
        <p:spPr>
          <a:xfrm>
            <a:off x="5676264" y="5000636"/>
            <a:ext cx="490515" cy="495294"/>
          </a:xfrm>
          <a:prstGeom prst="roundRect">
            <a:avLst/>
          </a:prstGeom>
          <a:noFill/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pPr algn="r"/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7</a:t>
            </a:r>
            <a:endParaRPr lang="en-US" sz="2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47" name="TextBox 146">
            <a:hlinkClick r:id="" action="ppaction://macro?name=Ten"/>
          </p:cNvPr>
          <p:cNvSpPr txBox="1"/>
          <p:nvPr/>
        </p:nvSpPr>
        <p:spPr>
          <a:xfrm>
            <a:off x="7687959" y="5000636"/>
            <a:ext cx="579183" cy="506690"/>
          </a:xfrm>
          <a:prstGeom prst="roundRect">
            <a:avLst/>
          </a:prstGeom>
          <a:noFill/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pPr algn="r"/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</a:rPr>
              <a:t>10</a:t>
            </a:r>
            <a:endParaRPr lang="en-US" sz="20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94" name="TextBox 93">
            <a:hlinkClick r:id="" action="ppaction://macro?name=Eight"/>
          </p:cNvPr>
          <p:cNvSpPr txBox="1"/>
          <p:nvPr/>
        </p:nvSpPr>
        <p:spPr>
          <a:xfrm>
            <a:off x="6225404" y="5000636"/>
            <a:ext cx="497415" cy="502262"/>
          </a:xfrm>
          <a:prstGeom prst="roundRect">
            <a:avLst/>
          </a:prstGeom>
          <a:noFill/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pPr algn="r"/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</a:rPr>
              <a:t>8</a:t>
            </a:r>
            <a:endParaRPr lang="en-US" sz="20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6" name="TextBox 35">
            <a:hlinkClick r:id="" action="ppaction://macro?name=Nine"/>
          </p:cNvPr>
          <p:cNvSpPr txBox="1"/>
          <p:nvPr/>
        </p:nvSpPr>
        <p:spPr>
          <a:xfrm>
            <a:off x="6991659" y="5000636"/>
            <a:ext cx="521243" cy="526320"/>
          </a:xfrm>
          <a:prstGeom prst="roundRect">
            <a:avLst/>
          </a:prstGeom>
          <a:noFill/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pPr algn="r"/>
            <a:r>
              <a:rPr lang="ru-RU" sz="2000" b="1" dirty="0" smtClean="0"/>
              <a:t>9</a:t>
            </a:r>
            <a:endParaRPr lang="en-US" sz="2000" b="1" dirty="0"/>
          </a:p>
        </p:txBody>
      </p:sp>
      <p:sp>
        <p:nvSpPr>
          <p:cNvPr id="532" name="TextBox 531">
            <a:hlinkClick r:id="" action="ppaction://macro?name=One"/>
          </p:cNvPr>
          <p:cNvSpPr txBox="1"/>
          <p:nvPr/>
        </p:nvSpPr>
        <p:spPr>
          <a:xfrm>
            <a:off x="1338698" y="5000635"/>
            <a:ext cx="504397" cy="509311"/>
          </a:xfrm>
          <a:prstGeom prst="roundRect">
            <a:avLst/>
          </a:prstGeom>
          <a:noFill/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pPr algn="r"/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</a:rPr>
              <a:t>1</a:t>
            </a:r>
            <a:endParaRPr lang="en-US" sz="2000" b="1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311461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EFE86-F26E-4B60-98BB-355EE0CA20E8}" type="datetimeFigureOut">
              <a:rPr lang="en-US" smtClean="0"/>
              <a:pPr/>
              <a:t>1/29/2018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585BD-0644-485B-8290-5478788B695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EFE86-F26E-4B60-98BB-355EE0CA20E8}" type="datetimeFigureOut">
              <a:rPr lang="en-US" smtClean="0"/>
              <a:pPr/>
              <a:t>1/29/2018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585BD-0644-485B-8290-5478788B695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EFE86-F26E-4B60-98BB-355EE0CA20E8}" type="datetimeFigureOut">
              <a:rPr lang="en-US" smtClean="0"/>
              <a:pPr/>
              <a:t>1/29/2018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585BD-0644-485B-8290-5478788B695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EFE86-F26E-4B60-98BB-355EE0CA20E8}" type="datetimeFigureOut">
              <a:rPr lang="en-US" smtClean="0"/>
              <a:pPr/>
              <a:t>1/29/2018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585BD-0644-485B-8290-5478788B695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EFE86-F26E-4B60-98BB-355EE0CA20E8}" type="datetimeFigureOut">
              <a:rPr lang="en-US" smtClean="0"/>
              <a:pPr/>
              <a:t>1/29/2018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585BD-0644-485B-8290-5478788B695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EFE86-F26E-4B60-98BB-355EE0CA20E8}" type="datetimeFigureOut">
              <a:rPr lang="en-US" smtClean="0"/>
              <a:pPr/>
              <a:t>1/29/2018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585BD-0644-485B-8290-5478788B695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EFE86-F26E-4B60-98BB-355EE0CA20E8}" type="datetimeFigureOut">
              <a:rPr lang="en-US" smtClean="0"/>
              <a:pPr/>
              <a:t>1/29/2018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585BD-0644-485B-8290-5478788B695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EFE86-F26E-4B60-98BB-355EE0CA20E8}" type="datetimeFigureOut">
              <a:rPr lang="en-US" smtClean="0"/>
              <a:pPr/>
              <a:t>1/29/2018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585BD-0644-485B-8290-5478788B695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EFE86-F26E-4B60-98BB-355EE0CA20E8}" type="datetimeFigureOut">
              <a:rPr lang="en-US" smtClean="0"/>
              <a:pPr/>
              <a:t>1/29/2018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585BD-0644-485B-8290-5478788B695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AEFE86-F26E-4B60-98BB-355EE0CA20E8}" type="datetimeFigureOut">
              <a:rPr lang="en-US" smtClean="0"/>
              <a:pPr/>
              <a:t>1/29/2018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F585BD-0644-485B-8290-5478788B695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61" r:id="rId4"/>
    <p:sldLayoutId id="2147483663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7" Type="http://schemas.openxmlformats.org/officeDocument/2006/relationships/image" Target="../media/image39.jpeg"/><Relationship Id="rId2" Type="http://schemas.openxmlformats.org/officeDocument/2006/relationships/hyperlink" Target="http://detsad77.yaguo.ru/wp-content/uploads/2015/05/1.jpg" TargetMode="Externa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://st.stranamam.ru/data/cache/2014jan/20/10/10847326_76929.jpg" TargetMode="External"/><Relationship Id="rId3" Type="http://schemas.openxmlformats.org/officeDocument/2006/relationships/image" Target="../media/image41.jpeg"/><Relationship Id="rId7" Type="http://schemas.openxmlformats.org/officeDocument/2006/relationships/image" Target="../media/image45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4.jpeg"/><Relationship Id="rId11" Type="http://schemas.openxmlformats.org/officeDocument/2006/relationships/image" Target="../media/image48.jpeg"/><Relationship Id="rId5" Type="http://schemas.openxmlformats.org/officeDocument/2006/relationships/image" Target="../media/image43.jpeg"/><Relationship Id="rId10" Type="http://schemas.openxmlformats.org/officeDocument/2006/relationships/image" Target="../media/image47.jpeg"/><Relationship Id="rId4" Type="http://schemas.openxmlformats.org/officeDocument/2006/relationships/image" Target="../media/image42.jpeg"/><Relationship Id="rId9" Type="http://schemas.openxmlformats.org/officeDocument/2006/relationships/image" Target="../media/image46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jpeg"/><Relationship Id="rId3" Type="http://schemas.openxmlformats.org/officeDocument/2006/relationships/image" Target="../media/image49.jpeg"/><Relationship Id="rId7" Type="http://schemas.openxmlformats.org/officeDocument/2006/relationships/image" Target="../media/image53.jpeg"/><Relationship Id="rId2" Type="http://schemas.openxmlformats.org/officeDocument/2006/relationships/hyperlink" Target="http://detsad77.yaguo.ru/wp-content/uploads/2015/05/22.jpg" TargetMode="Externa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7" Type="http://schemas.openxmlformats.org/officeDocument/2006/relationships/image" Target="../media/image5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58.jpeg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4.jpeg"/><Relationship Id="rId4" Type="http://schemas.openxmlformats.org/officeDocument/2006/relationships/image" Target="../media/image63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0100" y="2786058"/>
            <a:ext cx="7416000" cy="2500329"/>
          </a:xfrm>
        </p:spPr>
        <p:txBody>
          <a:bodyPr>
            <a:normAutofit fontScale="90000"/>
          </a:bodyPr>
          <a:lstStyle/>
          <a:p>
            <a:r>
              <a:rPr lang="ru-RU" b="1" i="1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ru-RU" b="1" i="1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sz="2700" b="1" i="1" spc="50" dirty="0" smtClean="0">
                <a:ln w="11430"/>
                <a:latin typeface="Times New Roman" pitchFamily="18" charset="0"/>
                <a:cs typeface="Times New Roman" pitchFamily="18" charset="0"/>
              </a:rPr>
              <a:t>Мастер класс на тему</a:t>
            </a:r>
            <a:r>
              <a:rPr lang="ru-RU" sz="2700" b="1" i="1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700" b="1" i="1" dirty="0" smtClean="0">
                <a:latin typeface="Times New Roman" pitchFamily="18" charset="0"/>
                <a:cs typeface="Times New Roman" pitchFamily="18" charset="0"/>
              </a:rPr>
              <a:t>«Использование дидактического  материала   по формированию элементарных </a:t>
            </a:r>
            <a:r>
              <a:rPr lang="ru-RU" sz="2700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b="1" i="1" dirty="0" smtClean="0">
                <a:latin typeface="Times New Roman" pitchFamily="18" charset="0"/>
                <a:cs typeface="Times New Roman" pitchFamily="18" charset="0"/>
              </a:rPr>
              <a:t>математических представлений детей дошкольного возраста».</a:t>
            </a:r>
            <a:r>
              <a:rPr lang="ru-RU" sz="2200" i="1" dirty="0" smtClean="0"/>
              <a:t/>
            </a:r>
            <a:br>
              <a:rPr lang="ru-RU" sz="2200" i="1" dirty="0" smtClean="0"/>
            </a:br>
            <a:r>
              <a:rPr lang="ru-RU" b="1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ru-RU" b="1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28662" y="500042"/>
            <a:ext cx="7429552" cy="2000264"/>
          </a:xfrm>
        </p:spPr>
        <p:txBody>
          <a:bodyPr>
            <a:normAutofit/>
          </a:bodyPr>
          <a:lstStyle/>
          <a:p>
            <a:r>
              <a:rPr lang="ru-RU" sz="21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Муниципальное бюджетное дошкольное образовательное учреждение </a:t>
            </a:r>
          </a:p>
          <a:p>
            <a:r>
              <a:rPr lang="ru-RU" sz="21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Детский сад с.Калинино</a:t>
            </a:r>
          </a:p>
          <a:p>
            <a:r>
              <a:rPr lang="ru-RU" sz="21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Воспитатель</a:t>
            </a:r>
          </a:p>
          <a:p>
            <a:r>
              <a:rPr lang="ru-RU" sz="2100" b="1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Верхотурова</a:t>
            </a:r>
            <a:r>
              <a:rPr lang="ru-RU" sz="21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Елена Валерьевна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85786" y="4786322"/>
            <a:ext cx="81439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rgbClr val="002060"/>
                </a:solidFill>
              </a:rPr>
              <a:t> </a:t>
            </a:r>
          </a:p>
          <a:p>
            <a:r>
              <a:rPr lang="ru-RU" sz="2400" b="1" i="1" dirty="0" smtClean="0">
                <a:solidFill>
                  <a:srgbClr val="002060"/>
                </a:solidFill>
              </a:rPr>
              <a:t>                                        </a:t>
            </a:r>
            <a:endParaRPr lang="ru-RU" sz="2400" b="1" i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428596" y="500042"/>
            <a:ext cx="8329613" cy="5857916"/>
          </a:xfrm>
          <a:ln>
            <a:solidFill>
              <a:srgbClr val="7030A0"/>
            </a:solidFill>
          </a:ln>
        </p:spPr>
        <p:txBody>
          <a:bodyPr>
            <a:normAutofit/>
          </a:bodyPr>
          <a:lstStyle/>
          <a:p>
            <a:pPr algn="ctr">
              <a:buNone/>
            </a:pPr>
            <a:endParaRPr lang="ru-RU" sz="2400" dirty="0" smtClean="0"/>
          </a:p>
          <a:p>
            <a:pPr algn="ctr">
              <a:buNone/>
            </a:pPr>
            <a:endParaRPr lang="ru-RU" sz="2400" dirty="0" smtClean="0"/>
          </a:p>
          <a:p>
            <a:pPr algn="ctr">
              <a:buNone/>
            </a:pPr>
            <a:endParaRPr lang="ru-RU" sz="2400" dirty="0" smtClean="0"/>
          </a:p>
          <a:p>
            <a:pPr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Цель мастер-класса: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повышение профессионального уровня педагогов – участников в процессе активного педагогического общения по освоению опыта работы педагога – мастера с дошкольниками по использованию дидактического материала   по ФЭМП для детей дошкольного возраста.</a:t>
            </a:r>
          </a:p>
          <a:p>
            <a:pPr algn="ctr"/>
            <a:endParaRPr lang="ru-RU" sz="24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1"/>
          <p:cNvSpPr>
            <a:spLocks noChangeArrowheads="1"/>
          </p:cNvSpPr>
          <p:nvPr/>
        </p:nvSpPr>
        <p:spPr bwMode="auto">
          <a:xfrm>
            <a:off x="1071538" y="1214422"/>
            <a:ext cx="7215238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Задачи: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1.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Познакомить педагогов с опытом работы по использованию  дидактического материала по ФЭМП в работе с детьми дошкольного возраста.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2.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mincho"/>
                <a:cs typeface="Times New Roman" pitchFamily="18" charset="0"/>
              </a:rPr>
              <a:t>Сформировать представление о возможностях использования дидактического материала в работе с дошкольниками.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3.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Развивать интерес к оригинальным образовательным играм , инициативу, желание применять на практике данную технологию.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mincho"/>
                <a:cs typeface="Times New Roman" pitchFamily="18" charset="0"/>
              </a:rPr>
              <a:t>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mincho"/>
                <a:cs typeface="Times New Roman" pitchFamily="18" charset="0"/>
              </a:rPr>
              <a:t>     4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mincho"/>
                <a:cs typeface="Times New Roman" pitchFamily="18" charset="0"/>
              </a:rPr>
              <a:t>.   Вызвать у участников мастер – класса интерес 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mincho"/>
                <a:cs typeface="Times New Roman" pitchFamily="18" charset="0"/>
              </a:rPr>
              <a:t>    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mincho"/>
                <a:cs typeface="Times New Roman" pitchFamily="18" charset="0"/>
              </a:rPr>
              <a:t>5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mincho"/>
                <a:cs typeface="Times New Roman" pitchFamily="18" charset="0"/>
              </a:rPr>
              <a:t>.    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Вызвать желание к сотрудничеству,               взаимопониманию.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1071538" y="785795"/>
            <a:ext cx="7358114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Начиная с самого раннего возраста ребёнок активно познаёт мир, исследуя всё происходящее вокруг. Поэтому развивающие дидактические игры занимают важнейшее место в жизни ребёнка. Они расширяют представление малыша об окружающем мире, обучают ребёнка наблюдать и выделять характерные признаки предметов (величину, форму, цвет, различать их, а также устанавливать простейшие взаимосвязи.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Обучающие игры-занятия помогут малышу подготовиться к школе, так как дидактические игры для дошкольников позволяют не только узнать что-то новое, но и применить полученные знания на практике. Несомненно, такие навыки станут основой дальнейшего успешного обучения.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">
            <a:hlinkClick r:id="rId2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39" y="1000109"/>
            <a:ext cx="2857520" cy="24288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pic>
        <p:nvPicPr>
          <p:cNvPr id="3" name="Рисунок 2" descr="http://www.toybytoy.com/file/0017/600/4269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86512" y="1000108"/>
            <a:ext cx="2143140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pic>
        <p:nvPicPr>
          <p:cNvPr id="4" name="Рисунок 3" descr="http://www.ukazka.ru/img/g/uk217820.jpg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929058" y="1142984"/>
            <a:ext cx="2357454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pic>
        <p:nvPicPr>
          <p:cNvPr id="5" name="Рисунок 4" descr="http://heaclub.ru/tim/e1c9adb59f426cf42193eaa2fd974419/foamiran-v-assortimente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42976" y="3643314"/>
            <a:ext cx="3214710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pic>
        <p:nvPicPr>
          <p:cNvPr id="6" name="Рисунок 5" descr="http://petroglif51.ru/wa-data/public/shop/products/94/36/23694/images/41230/tmp_image.750x0.jpg"/>
          <p:cNvPicPr/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714876" y="3429000"/>
            <a:ext cx="3357586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https://mmedia.ozone.ru/multimedia/1011686703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928670"/>
            <a:ext cx="2357454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pic>
        <p:nvPicPr>
          <p:cNvPr id="4" name="Рисунок 3" descr="Шнуровка «Собери цветочки»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28992" y="928670"/>
            <a:ext cx="2571768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pic>
        <p:nvPicPr>
          <p:cNvPr id="6" name="Рисунок 5" descr="«Магнитные цифры»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00099" y="2786059"/>
            <a:ext cx="2286017" cy="1643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pic>
        <p:nvPicPr>
          <p:cNvPr id="7" name="Рисунок 6" descr="Шнуровка «Геометрические фигуры»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00760" y="928670"/>
            <a:ext cx="2286016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pic>
        <p:nvPicPr>
          <p:cNvPr id="8" name="Рисунок 7" descr="Игра «Цветное домино»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500429" y="2857496"/>
            <a:ext cx="2357455" cy="16430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pic>
        <p:nvPicPr>
          <p:cNvPr id="9" name="Рисунок 8" descr="Игра «Собери круг из частей»"/>
          <p:cNvPicPr/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143636" y="2928935"/>
            <a:ext cx="2143140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pic>
        <p:nvPicPr>
          <p:cNvPr id="10" name="Рисунок 9" descr="Развивающие карточки из цветной декоративной пенки">
            <a:hlinkClick r:id="rId8" tgtFrame="&quot;_blank&quot;"/>
          </p:cNvPr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000100" y="4500570"/>
            <a:ext cx="2309816" cy="1643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pic>
        <p:nvPicPr>
          <p:cNvPr id="11" name="Рисунок 10" descr="фонетическая азбука"/>
          <p:cNvPicPr/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3420691" y="4572008"/>
            <a:ext cx="2302617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pic>
        <p:nvPicPr>
          <p:cNvPr id="12" name="Рисунок 11" descr="Игра «Гусеница»"/>
          <p:cNvPicPr/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6072198" y="4643446"/>
            <a:ext cx="2286015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2">
            <a:hlinkClick r:id="rId2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928671"/>
            <a:ext cx="2643206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pic>
        <p:nvPicPr>
          <p:cNvPr id="4" name="Рисунок 3" descr="http://picsweb.ru/images/388340_klipart-dekorativnoe-ukrashenie-na-stenu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43306" y="928670"/>
            <a:ext cx="2500330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pic>
        <p:nvPicPr>
          <p:cNvPr id="5" name="Рисунок 4" descr="http://www.dfantasy.ru/images/news/1462_1.jpg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143636" y="928669"/>
            <a:ext cx="2435903" cy="22860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pic>
        <p:nvPicPr>
          <p:cNvPr id="6" name="Рисунок 5" descr="http://www.dfantasy.ru/images/news/1462_9.jpg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928663" y="3286124"/>
            <a:ext cx="2357454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pic>
        <p:nvPicPr>
          <p:cNvPr id="7" name="Рисунок 6" descr="http://content.onliner.by/forum/765/0de/1692379/800x800/b01bcc77f014c46c50bac75813646dc7.jpg"/>
          <p:cNvPicPr/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357554" y="3286124"/>
            <a:ext cx="2571768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pic>
        <p:nvPicPr>
          <p:cNvPr id="8" name="Рисунок 7" descr="http://img0.liveinternet.ru/images/attach/c/8/125/628/125628862_7970_4.jpg"/>
          <p:cNvPicPr/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786446" y="2786058"/>
            <a:ext cx="2714644" cy="3429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img1.liveinternet.ru/images/attach/c/8/99/15/99015243_OLflyLEaIQY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2976" y="928670"/>
            <a:ext cx="3286147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pic>
        <p:nvPicPr>
          <p:cNvPr id="3" name="Рисунок 2" descr="http://g02.a.alicdn.com/kf/HTB1uJyeIFXXXXX.XXXXq6xXFXXXf/6PCS-Colorful-Artificial-Flower-Rose-For-Wedding-Decoration-EVA-Foam-DIY-Home-Decoration-Simulation-Rose-Headwear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57752" y="1000108"/>
            <a:ext cx="3286148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pic>
        <p:nvPicPr>
          <p:cNvPr id="4" name="Рисунок 3" descr="http://img.labirint.ru/images/comments_pic/1412/9_9edd8e99679917ddc90a6f184f98de12_1395387972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7224" y="3571876"/>
            <a:ext cx="2375175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pic>
        <p:nvPicPr>
          <p:cNvPr id="5" name="Рисунок 4" descr="http://stranamasterov.ru/files/imagecache/orig_with_logo3/i2010/09/14/cam_1785.jpg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286116" y="3571876"/>
            <a:ext cx="2428892" cy="22145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pic>
        <p:nvPicPr>
          <p:cNvPr id="6" name="Рисунок 5" descr="https://avatars.mds.yandex.net/get-pdb/34158/eb98187b-c119-4cb9-8a94-05522b457d8a/s1200?webp=false"/>
          <p:cNvPicPr/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929322" y="3643314"/>
            <a:ext cx="2428892" cy="20527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Содержимое 2" descr="https://im0-tub-ru.yandex.net/i?id=54aa80aa34ec2851f0af2f228bbb18b5-l&amp;n=13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357290" y="928670"/>
            <a:ext cx="6786610" cy="5143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http://itd1.mycdn.me/image?id=805360943447&amp;t=20&amp;plc=WEB&amp;tkn=*RxxC3Lxnj4JgjooXYTPMsdZmO9E"/>
          <p:cNvPicPr>
            <a:picLocks noGrp="1"/>
          </p:cNvPicPr>
          <p:nvPr>
            <p:ph idx="1"/>
          </p:nvPr>
        </p:nvPicPr>
        <p:blipFill>
          <a:blip r:embed="rId2"/>
          <a:srcRect t="16122" r="3596"/>
          <a:stretch>
            <a:fillRect/>
          </a:stretch>
        </p:blipFill>
        <p:spPr bwMode="auto">
          <a:xfrm>
            <a:off x="928662" y="928670"/>
            <a:ext cx="3643338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pic>
        <p:nvPicPr>
          <p:cNvPr id="7" name="Рисунок 6" descr="http://www.maam.ru/upload/blogs/04a7369a4e1d3561d48c1424824b2c35.jpg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6314" y="928670"/>
            <a:ext cx="3571900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pic>
        <p:nvPicPr>
          <p:cNvPr id="8" name="Рисунок 7" descr="http://www.maam.ru/upload/blogs/12098db99cf8305147931cd9bd9c0da6.jpg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71538" y="3643314"/>
            <a:ext cx="3429024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pic>
        <p:nvPicPr>
          <p:cNvPr id="9" name="Рисунок 8" descr="http://raguda.ru/images/igry-svoimi-rukami-dlja-doshkolnikov-22_13.jpg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857752" y="3643314"/>
            <a:ext cx="3500462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/>
          <p:cNvSpPr>
            <a:spLocks noChangeArrowheads="1"/>
          </p:cNvSpPr>
          <p:nvPr/>
        </p:nvSpPr>
        <p:spPr bwMode="auto">
          <a:xfrm>
            <a:off x="1000100" y="642918"/>
            <a:ext cx="7215238" cy="51596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Варианты игры –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«Собери красивые бусы»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- желанию дети выбирают разные геометрические фигуры и раскладывают их в определённой последовательности собирая тем самым бусы.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«Напиши цифры»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- воспитатель говорит цифру, а ребенок должен выложить цифру из любых фигур, которые он выберет.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«Напиши букву »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- ребенок выкладывает букву.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«Выложи предмет»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- ребенок выкладывает, например дом (геометрические фигуры выбирает сам ребенок, затем солнышко и т. д. В последующем можно выложить целую "картину" (развивает творчество ребенка) 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«Найди пару», «Найди такую же… »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- учить подбирать геометрические фигуры разные по величине, форме, цвету, сравнивать и находить сходства, различия. Развивать наблюдательность.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«Что изменилось? »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упражнять в правильном назывании геометрических фигур, развивать зрительную память.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«Подбери фигуру»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- закрепить представления детей о геометрических формах, упражнять в их назывании.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«Три квадрата»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- научить детей соотносить по величине три предмета и обозначить их отношения словами: «большой», маленький», «средний», «самый большой», «самый маленький».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8800" i="1" dirty="0" smtClean="0"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sz="8800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S_RU_RU_Ed_12_MathTraining_2007v_Russi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97F3D6A5-216A-4077-A1B9-A76CCA7DD03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MS_RU_RU_Ed_12_MathTraining_2007v_Russia</Template>
  <TotalTime>2700</TotalTime>
  <Words>424</Words>
  <Application>Microsoft Office PowerPoint</Application>
  <PresentationFormat>Экран (4:3)</PresentationFormat>
  <Paragraphs>31</Paragraphs>
  <Slides>12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MS_RU_RU_Ed_12_MathTraining_2007v_Russia</vt:lpstr>
      <vt:lpstr> Мастер класс на тему: «Использование дидактического  материала   по формированию элементарных  математических представлений детей дошкольного возраста». 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Математика для малышей (возраст 3 - 4 года)</dc:title>
  <dc:creator>Мелс</dc:creator>
  <cp:lastModifiedBy>User</cp:lastModifiedBy>
  <cp:revision>132</cp:revision>
  <dcterms:modified xsi:type="dcterms:W3CDTF">2018-01-29T05:01:32Z</dcterms:modified>
  <cp:category>Тренажер по арифметике</cp:category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TC027023349991</vt:lpwstr>
  </property>
</Properties>
</file>